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notesSlides/notesSlide23.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4143" r:id="rId5"/>
    <p:sldMasterId id="2147484176" r:id="rId6"/>
    <p:sldMasterId id="2147484208" r:id="rId7"/>
    <p:sldMasterId id="2147484223" r:id="rId8"/>
    <p:sldMasterId id="2147484235" r:id="rId9"/>
    <p:sldMasterId id="2147484248" r:id="rId10"/>
    <p:sldMasterId id="2147484257" r:id="rId11"/>
    <p:sldMasterId id="2147484287" r:id="rId12"/>
  </p:sldMasterIdLst>
  <p:notesMasterIdLst>
    <p:notesMasterId r:id="rId63"/>
  </p:notesMasterIdLst>
  <p:sldIdLst>
    <p:sldId id="24316" r:id="rId13"/>
    <p:sldId id="24318" r:id="rId14"/>
    <p:sldId id="269" r:id="rId15"/>
    <p:sldId id="801" r:id="rId16"/>
    <p:sldId id="257" r:id="rId17"/>
    <p:sldId id="808" r:id="rId18"/>
    <p:sldId id="809" r:id="rId19"/>
    <p:sldId id="336" r:id="rId20"/>
    <p:sldId id="337" r:id="rId21"/>
    <p:sldId id="533" r:id="rId22"/>
    <p:sldId id="535" r:id="rId23"/>
    <p:sldId id="868" r:id="rId24"/>
    <p:sldId id="537" r:id="rId25"/>
    <p:sldId id="869" r:id="rId26"/>
    <p:sldId id="871" r:id="rId27"/>
    <p:sldId id="873" r:id="rId28"/>
    <p:sldId id="874" r:id="rId29"/>
    <p:sldId id="875" r:id="rId30"/>
    <p:sldId id="872" r:id="rId31"/>
    <p:sldId id="876" r:id="rId32"/>
    <p:sldId id="261" r:id="rId33"/>
    <p:sldId id="260" r:id="rId34"/>
    <p:sldId id="262" r:id="rId35"/>
    <p:sldId id="256" r:id="rId36"/>
    <p:sldId id="288" r:id="rId37"/>
    <p:sldId id="291" r:id="rId38"/>
    <p:sldId id="290" r:id="rId39"/>
    <p:sldId id="268" r:id="rId40"/>
    <p:sldId id="289" r:id="rId41"/>
    <p:sldId id="285" r:id="rId42"/>
    <p:sldId id="24319" r:id="rId43"/>
    <p:sldId id="361" r:id="rId44"/>
    <p:sldId id="350" r:id="rId45"/>
    <p:sldId id="357" r:id="rId46"/>
    <p:sldId id="365" r:id="rId47"/>
    <p:sldId id="366" r:id="rId48"/>
    <p:sldId id="352" r:id="rId49"/>
    <p:sldId id="355" r:id="rId50"/>
    <p:sldId id="292" r:id="rId51"/>
    <p:sldId id="577" r:id="rId52"/>
    <p:sldId id="579" r:id="rId53"/>
    <p:sldId id="576" r:id="rId54"/>
    <p:sldId id="581" r:id="rId55"/>
    <p:sldId id="578" r:id="rId56"/>
    <p:sldId id="582" r:id="rId57"/>
    <p:sldId id="24291" r:id="rId58"/>
    <p:sldId id="24315" r:id="rId59"/>
    <p:sldId id="24297" r:id="rId60"/>
    <p:sldId id="518" r:id="rId61"/>
    <p:sldId id="24310"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2837"/>
    <a:srgbClr val="FF9933"/>
    <a:srgbClr val="101922"/>
    <a:srgbClr val="E54646"/>
    <a:srgbClr val="9933FF"/>
    <a:srgbClr val="2E598C"/>
    <a:srgbClr val="5EAD8B"/>
    <a:srgbClr val="7DE1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3408E0-8D28-4209-B083-5BB066D9E871}" v="24" dt="2023-09-19T09:27:01.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25" autoAdjust="0"/>
  </p:normalViewPr>
  <p:slideViewPr>
    <p:cSldViewPr snapToGrid="0">
      <p:cViewPr varScale="1">
        <p:scale>
          <a:sx n="52" d="100"/>
          <a:sy n="52" d="100"/>
        </p:scale>
        <p:origin x="964"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porabnik\Documents\Branka\2020_22\Cvetka_pod&#382;upan\ve&#269;stanovanjske%20-%20gra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tija.meden\Documents\PROJEKTI%20IN%20INVESTICIJE\proizvodni%20viri%20po%20odstotkih.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tija.meden\Documents\PROJEKTI%20IN%20INVESTICIJE\proizvodni%20viri%20po%20odstotkih.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sl-SI" sz="1400" b="1" dirty="0" err="1">
                <a:solidFill>
                  <a:schemeClr val="tx1"/>
                </a:solidFill>
                <a:latin typeface="Arial" panose="020B0604020202020204" pitchFamily="34" charset="0"/>
                <a:cs typeface="Arial" panose="020B0604020202020204" pitchFamily="34" charset="0"/>
              </a:rPr>
              <a:t>Annual</a:t>
            </a:r>
            <a:r>
              <a:rPr lang="sl-SI" sz="1400" b="1" dirty="0">
                <a:solidFill>
                  <a:schemeClr val="tx1"/>
                </a:solidFill>
                <a:latin typeface="Arial" panose="020B0604020202020204" pitchFamily="34" charset="0"/>
                <a:cs typeface="Arial" panose="020B0604020202020204" pitchFamily="34" charset="0"/>
              </a:rPr>
              <a:t> </a:t>
            </a:r>
            <a:r>
              <a:rPr lang="sl-SI" sz="1400" b="1" dirty="0" err="1">
                <a:solidFill>
                  <a:schemeClr val="tx1"/>
                </a:solidFill>
                <a:latin typeface="Arial" panose="020B0604020202020204" pitchFamily="34" charset="0"/>
                <a:cs typeface="Arial" panose="020B0604020202020204" pitchFamily="34" charset="0"/>
              </a:rPr>
              <a:t>average</a:t>
            </a:r>
            <a:r>
              <a:rPr lang="sl-SI" sz="1400" b="1" dirty="0">
                <a:solidFill>
                  <a:schemeClr val="tx1"/>
                </a:solidFill>
                <a:latin typeface="Arial" panose="020B0604020202020204" pitchFamily="34" charset="0"/>
                <a:cs typeface="Arial" panose="020B0604020202020204" pitchFamily="34" charset="0"/>
              </a:rPr>
              <a:t> </a:t>
            </a:r>
            <a:r>
              <a:rPr lang="sl-SI" sz="1400" b="1" dirty="0" err="1">
                <a:solidFill>
                  <a:schemeClr val="tx1"/>
                </a:solidFill>
                <a:latin typeface="Arial" panose="020B0604020202020204" pitchFamily="34" charset="0"/>
                <a:cs typeface="Arial" panose="020B0604020202020204" pitchFamily="34" charset="0"/>
              </a:rPr>
              <a:t>value</a:t>
            </a:r>
            <a:r>
              <a:rPr lang="en-US" sz="1400" b="1" dirty="0">
                <a:solidFill>
                  <a:schemeClr val="tx1"/>
                </a:solidFill>
                <a:latin typeface="Arial" panose="020B0604020202020204" pitchFamily="34" charset="0"/>
                <a:cs typeface="Arial" panose="020B0604020202020204" pitchFamily="34" charset="0"/>
              </a:rPr>
              <a:t> PM10 (Center)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LID4096"/>
        </a:p>
      </c:txPr>
    </c:title>
    <c:autoTitleDeleted val="0"/>
    <c:plotArea>
      <c:layout/>
      <c:barChart>
        <c:barDir val="col"/>
        <c:grouping val="clustered"/>
        <c:varyColors val="0"/>
        <c:ser>
          <c:idx val="0"/>
          <c:order val="0"/>
          <c:tx>
            <c:strRef>
              <c:f>'PM10 posamezno+preseganja'!$B$5</c:f>
              <c:strCache>
                <c:ptCount val="1"/>
                <c:pt idx="0">
                  <c:v>leto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ID4096"/>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'PM10 posamezno+preseganja'!$A$6:$A$27</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'PM10 posamezno+preseganja'!$B$6:$B$27</c:f>
              <c:numCache>
                <c:formatCode>General</c:formatCode>
                <c:ptCount val="22"/>
                <c:pt idx="0">
                  <c:v>48</c:v>
                </c:pt>
                <c:pt idx="1">
                  <c:v>50</c:v>
                </c:pt>
                <c:pt idx="2">
                  <c:v>58</c:v>
                </c:pt>
                <c:pt idx="3">
                  <c:v>48</c:v>
                </c:pt>
                <c:pt idx="4">
                  <c:v>43</c:v>
                </c:pt>
                <c:pt idx="5">
                  <c:v>43</c:v>
                </c:pt>
                <c:pt idx="6">
                  <c:v>40</c:v>
                </c:pt>
                <c:pt idx="7">
                  <c:v>34</c:v>
                </c:pt>
                <c:pt idx="8">
                  <c:v>30</c:v>
                </c:pt>
                <c:pt idx="9">
                  <c:v>33</c:v>
                </c:pt>
                <c:pt idx="10">
                  <c:v>34</c:v>
                </c:pt>
                <c:pt idx="11">
                  <c:v>30</c:v>
                </c:pt>
                <c:pt idx="12">
                  <c:v>30</c:v>
                </c:pt>
                <c:pt idx="13">
                  <c:v>27</c:v>
                </c:pt>
                <c:pt idx="14">
                  <c:v>28</c:v>
                </c:pt>
                <c:pt idx="15">
                  <c:v>27</c:v>
                </c:pt>
                <c:pt idx="16">
                  <c:v>28</c:v>
                </c:pt>
                <c:pt idx="17">
                  <c:v>28</c:v>
                </c:pt>
                <c:pt idx="18">
                  <c:v>23</c:v>
                </c:pt>
                <c:pt idx="19">
                  <c:v>22</c:v>
                </c:pt>
                <c:pt idx="20">
                  <c:v>22</c:v>
                </c:pt>
                <c:pt idx="21">
                  <c:v>23</c:v>
                </c:pt>
              </c:numCache>
            </c:numRef>
          </c:val>
          <c:extLst>
            <c:ext xmlns:c16="http://schemas.microsoft.com/office/drawing/2014/chart" uri="{C3380CC4-5D6E-409C-BE32-E72D297353CC}">
              <c16:uniqueId val="{00000001-0B37-4999-8948-B77C2619D070}"/>
            </c:ext>
          </c:extLst>
        </c:ser>
        <c:dLbls>
          <c:dLblPos val="outEnd"/>
          <c:showLegendKey val="0"/>
          <c:showVal val="1"/>
          <c:showCatName val="0"/>
          <c:showSerName val="0"/>
          <c:showPercent val="0"/>
          <c:showBubbleSize val="0"/>
        </c:dLbls>
        <c:gapWidth val="219"/>
        <c:overlap val="-27"/>
        <c:axId val="502853872"/>
        <c:axId val="502851576"/>
      </c:barChart>
      <c:dateAx>
        <c:axId val="50285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502851576"/>
        <c:crosses val="autoZero"/>
        <c:auto val="0"/>
        <c:lblOffset val="100"/>
        <c:baseTimeUnit val="days"/>
      </c:dateAx>
      <c:valAx>
        <c:axId val="502851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koncentracija v µg/m³</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LID4096"/>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502853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LID4096"/>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sl-SI" sz="1400" b="1" dirty="0" err="1">
                <a:latin typeface="Arial" panose="020B0604020202020204" pitchFamily="34" charset="0"/>
                <a:cs typeface="Arial" panose="020B0604020202020204" pitchFamily="34" charset="0"/>
              </a:rPr>
              <a:t>Concentrations</a:t>
            </a:r>
            <a:r>
              <a:rPr lang="sl-SI" sz="1400" b="1" baseline="0" dirty="0">
                <a:latin typeface="Arial" panose="020B0604020202020204" pitchFamily="34" charset="0"/>
                <a:cs typeface="Arial" panose="020B0604020202020204" pitchFamily="34" charset="0"/>
              </a:rPr>
              <a:t> </a:t>
            </a:r>
            <a:r>
              <a:rPr lang="sl-SI" sz="1400" b="1" baseline="0" dirty="0" err="1">
                <a:latin typeface="Arial" panose="020B0604020202020204" pitchFamily="34" charset="0"/>
                <a:cs typeface="Arial" panose="020B0604020202020204" pitchFamily="34" charset="0"/>
              </a:rPr>
              <a:t>of</a:t>
            </a:r>
            <a:r>
              <a:rPr lang="sl-SI" sz="1400" b="1" baseline="0" dirty="0">
                <a:latin typeface="Arial" panose="020B0604020202020204" pitchFamily="34" charset="0"/>
                <a:cs typeface="Arial" panose="020B0604020202020204" pitchFamily="34" charset="0"/>
              </a:rPr>
              <a:t> SO2  (</a:t>
            </a:r>
            <a:r>
              <a:rPr lang="sl-SI" sz="1400" b="1" baseline="0" dirty="0">
                <a:latin typeface="Arial" panose="020B0604020202020204" pitchFamily="34" charset="0"/>
                <a:ea typeface="Calibri" panose="020F0502020204030204" pitchFamily="34" charset="0"/>
                <a:cs typeface="Arial" panose="020B0604020202020204" pitchFamily="34" charset="0"/>
              </a:rPr>
              <a:t>µg/m³) </a:t>
            </a:r>
            <a:r>
              <a:rPr lang="sl-SI" sz="1400" b="1" baseline="0" dirty="0">
                <a:latin typeface="Arial" panose="020B0604020202020204" pitchFamily="34" charset="0"/>
                <a:cs typeface="Arial" panose="020B0604020202020204" pitchFamily="34" charset="0"/>
              </a:rPr>
              <a:t>- Center</a:t>
            </a:r>
            <a:endParaRPr lang="en-US" sz="1400" b="1" dirty="0">
              <a:latin typeface="Arial" panose="020B0604020202020204" pitchFamily="34" charset="0"/>
              <a:cs typeface="Arial" panose="020B0604020202020204" pitchFamily="34" charset="0"/>
            </a:endParaRPr>
          </a:p>
        </c:rich>
      </c:tx>
      <c:layout>
        <c:manualLayout>
          <c:xMode val="edge"/>
          <c:yMode val="edge"/>
          <c:x val="0.17736147892510618"/>
          <c:y val="1.718080178427812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LID4096"/>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'SO2'!$A$4:$A$16</c:f>
              <c:numCache>
                <c:formatCode>General</c:formatCode>
                <c:ptCount val="13"/>
                <c:pt idx="0">
                  <c:v>2000</c:v>
                </c:pt>
                <c:pt idx="1">
                  <c:v>2001</c:v>
                </c:pt>
                <c:pt idx="2">
                  <c:v>2002</c:v>
                </c:pt>
                <c:pt idx="3">
                  <c:v>2003</c:v>
                </c:pt>
                <c:pt idx="4">
                  <c:v>2004</c:v>
                </c:pt>
                <c:pt idx="5">
                  <c:v>2005</c:v>
                </c:pt>
                <c:pt idx="6">
                  <c:v>2006</c:v>
                </c:pt>
                <c:pt idx="7">
                  <c:v>2007</c:v>
                </c:pt>
                <c:pt idx="8">
                  <c:v>2007</c:v>
                </c:pt>
                <c:pt idx="9">
                  <c:v>2009</c:v>
                </c:pt>
                <c:pt idx="10">
                  <c:v>2010</c:v>
                </c:pt>
                <c:pt idx="11">
                  <c:v>2011</c:v>
                </c:pt>
                <c:pt idx="12">
                  <c:v>2012</c:v>
                </c:pt>
              </c:numCache>
            </c:numRef>
          </c:cat>
          <c:val>
            <c:numRef>
              <c:f>'SO2'!$B$4:$B$16</c:f>
              <c:numCache>
                <c:formatCode>General</c:formatCode>
                <c:ptCount val="13"/>
                <c:pt idx="0">
                  <c:v>75</c:v>
                </c:pt>
                <c:pt idx="1">
                  <c:v>36</c:v>
                </c:pt>
                <c:pt idx="2">
                  <c:v>37</c:v>
                </c:pt>
                <c:pt idx="3">
                  <c:v>35</c:v>
                </c:pt>
                <c:pt idx="4">
                  <c:v>22</c:v>
                </c:pt>
                <c:pt idx="5">
                  <c:v>31</c:v>
                </c:pt>
                <c:pt idx="6">
                  <c:v>24</c:v>
                </c:pt>
                <c:pt idx="7">
                  <c:v>11</c:v>
                </c:pt>
                <c:pt idx="8">
                  <c:v>22</c:v>
                </c:pt>
                <c:pt idx="9">
                  <c:v>28</c:v>
                </c:pt>
                <c:pt idx="10">
                  <c:v>12</c:v>
                </c:pt>
                <c:pt idx="11">
                  <c:v>19</c:v>
                </c:pt>
                <c:pt idx="12">
                  <c:v>27</c:v>
                </c:pt>
              </c:numCache>
            </c:numRef>
          </c:val>
          <c:extLst>
            <c:ext xmlns:c16="http://schemas.microsoft.com/office/drawing/2014/chart" uri="{C3380CC4-5D6E-409C-BE32-E72D297353CC}">
              <c16:uniqueId val="{00000001-E076-4EF0-97B1-DA354FEED17C}"/>
            </c:ext>
          </c:extLst>
        </c:ser>
        <c:dLbls>
          <c:showLegendKey val="0"/>
          <c:showVal val="0"/>
          <c:showCatName val="0"/>
          <c:showSerName val="0"/>
          <c:showPercent val="0"/>
          <c:showBubbleSize val="0"/>
        </c:dLbls>
        <c:gapWidth val="219"/>
        <c:overlap val="-27"/>
        <c:axId val="215267888"/>
        <c:axId val="2110009104"/>
      </c:barChart>
      <c:catAx>
        <c:axId val="21526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ID4096"/>
          </a:p>
        </c:txPr>
        <c:crossAx val="2110009104"/>
        <c:crosses val="autoZero"/>
        <c:auto val="1"/>
        <c:lblAlgn val="ctr"/>
        <c:lblOffset val="100"/>
        <c:noMultiLvlLbl val="0"/>
      </c:catAx>
      <c:valAx>
        <c:axId val="2110009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ID4096"/>
          </a:p>
        </c:txPr>
        <c:crossAx val="2152678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LID4096"/>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sl-SI" sz="1400" b="1">
                <a:latin typeface="Arial" panose="020B0604020202020204" pitchFamily="34" charset="0"/>
                <a:cs typeface="Arial" panose="020B0604020202020204" pitchFamily="34" charset="0"/>
              </a:rPr>
              <a:t>The consumption of extra light heating oil in large boiler rooms</a:t>
            </a:r>
          </a:p>
        </c:rich>
      </c:tx>
      <c:layout>
        <c:manualLayout>
          <c:xMode val="edge"/>
          <c:yMode val="edge"/>
          <c:x val="0.1603610585985502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ID4096"/>
        </a:p>
      </c:txPr>
    </c:title>
    <c:autoTitleDeleted val="0"/>
    <c:plotArea>
      <c:layout>
        <c:manualLayout>
          <c:layoutTarget val="inner"/>
          <c:xMode val="edge"/>
          <c:yMode val="edge"/>
          <c:x val="0.15952484447852636"/>
          <c:y val="0.13136303681318529"/>
          <c:w val="0.81877527950123774"/>
          <c:h val="0.69415436481870019"/>
        </c:manualLayout>
      </c:layout>
      <c:barChart>
        <c:barDir val="col"/>
        <c:grouping val="clustered"/>
        <c:varyColors val="0"/>
        <c:ser>
          <c:idx val="0"/>
          <c:order val="0"/>
          <c:spPr>
            <a:solidFill>
              <a:schemeClr val="accent2"/>
            </a:solidFill>
            <a:ln>
              <a:noFill/>
            </a:ln>
            <a:effectLst/>
          </c:spPr>
          <c:invertIfNegative val="0"/>
          <c:cat>
            <c:numRef>
              <c:f>List1!$B$4:$B$15</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List1!$C$4:$C$15</c:f>
              <c:numCache>
                <c:formatCode>#,##0</c:formatCode>
                <c:ptCount val="12"/>
                <c:pt idx="0">
                  <c:v>3462893</c:v>
                </c:pt>
                <c:pt idx="1">
                  <c:v>2828734</c:v>
                </c:pt>
                <c:pt idx="2">
                  <c:v>1939842</c:v>
                </c:pt>
                <c:pt idx="3">
                  <c:v>915132</c:v>
                </c:pt>
                <c:pt idx="4">
                  <c:v>1059992</c:v>
                </c:pt>
                <c:pt idx="5">
                  <c:v>891385</c:v>
                </c:pt>
                <c:pt idx="6">
                  <c:v>659353</c:v>
                </c:pt>
                <c:pt idx="7">
                  <c:v>801326</c:v>
                </c:pt>
                <c:pt idx="8">
                  <c:v>782694</c:v>
                </c:pt>
                <c:pt idx="9">
                  <c:v>664362</c:v>
                </c:pt>
                <c:pt idx="10">
                  <c:v>576171</c:v>
                </c:pt>
                <c:pt idx="11">
                  <c:v>326819</c:v>
                </c:pt>
              </c:numCache>
            </c:numRef>
          </c:val>
          <c:extLst>
            <c:ext xmlns:c16="http://schemas.microsoft.com/office/drawing/2014/chart" uri="{C3380CC4-5D6E-409C-BE32-E72D297353CC}">
              <c16:uniqueId val="{00000000-5D96-425A-8F74-96B579DDF053}"/>
            </c:ext>
          </c:extLst>
        </c:ser>
        <c:dLbls>
          <c:showLegendKey val="0"/>
          <c:showVal val="0"/>
          <c:showCatName val="0"/>
          <c:showSerName val="0"/>
          <c:showPercent val="0"/>
          <c:showBubbleSize val="0"/>
        </c:dLbls>
        <c:gapWidth val="219"/>
        <c:overlap val="-27"/>
        <c:axId val="948440271"/>
        <c:axId val="939049375"/>
      </c:barChart>
      <c:catAx>
        <c:axId val="9484402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l-SI"/>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939049375"/>
        <c:crosses val="autoZero"/>
        <c:auto val="0"/>
        <c:lblAlgn val="ctr"/>
        <c:lblOffset val="100"/>
        <c:noMultiLvlLbl val="0"/>
      </c:catAx>
      <c:valAx>
        <c:axId val="939049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l-SI"/>
                  <a:t>Litres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948440271"/>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lgn="ctr" rtl="0">
              <a:defRPr lang="sl-SI"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dirty="0">
                <a:latin typeface="Arial" panose="020B0604020202020204" pitchFamily="34" charset="0"/>
                <a:cs typeface="Arial" panose="020B0604020202020204" pitchFamily="34" charset="0"/>
              </a:rPr>
              <a:t>Ratio between generated and consumed electrical energy in Municipality of Maribor (kWh)</a:t>
            </a:r>
          </a:p>
        </c:rich>
      </c:tx>
      <c:overlay val="0"/>
    </c:title>
    <c:autoTitleDeleted val="0"/>
    <c:plotArea>
      <c:layout>
        <c:manualLayout>
          <c:layoutTarget val="inner"/>
          <c:xMode val="edge"/>
          <c:yMode val="edge"/>
          <c:x val="0.30339089558249666"/>
          <c:y val="0.25405018968698784"/>
          <c:w val="0.42667632871702038"/>
          <c:h val="0.66050986257722155"/>
        </c:manualLayout>
      </c:layout>
      <c:pieChart>
        <c:varyColors val="1"/>
        <c:ser>
          <c:idx val="0"/>
          <c:order val="0"/>
          <c:tx>
            <c:strRef>
              <c:f>'Proizvodni vir'!$C$96</c:f>
              <c:strCache>
                <c:ptCount val="1"/>
                <c:pt idx="0">
                  <c:v>Ratio between generated and consumed electrical energy in Municipality of Maribor (kWh)</c:v>
                </c:pt>
              </c:strCache>
            </c:strRef>
          </c:tx>
          <c:dPt>
            <c:idx val="0"/>
            <c:bubble3D val="0"/>
            <c:spPr>
              <a:solidFill>
                <a:srgbClr val="0070C0"/>
              </a:solidFill>
            </c:spPr>
            <c:extLst>
              <c:ext xmlns:c16="http://schemas.microsoft.com/office/drawing/2014/chart" uri="{C3380CC4-5D6E-409C-BE32-E72D297353CC}">
                <c16:uniqueId val="{00000001-81C5-4EAE-9B32-4FB8049F617B}"/>
              </c:ext>
            </c:extLst>
          </c:dPt>
          <c:dPt>
            <c:idx val="1"/>
            <c:bubble3D val="0"/>
            <c:spPr>
              <a:solidFill>
                <a:srgbClr val="FF0000"/>
              </a:solidFill>
            </c:spPr>
            <c:extLst>
              <c:ext xmlns:c16="http://schemas.microsoft.com/office/drawing/2014/chart" uri="{C3380CC4-5D6E-409C-BE32-E72D297353CC}">
                <c16:uniqueId val="{00000003-81C5-4EAE-9B32-4FB8049F617B}"/>
              </c:ext>
            </c:extLst>
          </c:dPt>
          <c:dLbls>
            <c:dLbl>
              <c:idx val="0"/>
              <c:spPr/>
              <c:txPr>
                <a:bodyPr/>
                <a:lstStyle/>
                <a:p>
                  <a:pPr algn="ctr" rtl="0">
                    <a:defRPr lang="en-US" sz="1200" b="1" i="0" u="none" strike="noStrike" kern="1200" baseline="0">
                      <a:solidFill>
                        <a:sysClr val="windowText" lastClr="000000"/>
                      </a:solidFill>
                      <a:latin typeface="+mn-lt"/>
                      <a:ea typeface="+mn-ea"/>
                      <a:cs typeface="+mn-cs"/>
                    </a:defRPr>
                  </a:pPr>
                  <a:endParaRPr lang="LID4096"/>
                </a:p>
              </c:txPr>
              <c:showLegendKey val="0"/>
              <c:showVal val="1"/>
              <c:showCatName val="0"/>
              <c:showSerName val="0"/>
              <c:showPercent val="0"/>
              <c:showBubbleSize val="0"/>
              <c:extLst>
                <c:ext xmlns:c16="http://schemas.microsoft.com/office/drawing/2014/chart" uri="{C3380CC4-5D6E-409C-BE32-E72D297353CC}">
                  <c16:uniqueId val="{00000001-81C5-4EAE-9B32-4FB8049F617B}"/>
                </c:ext>
              </c:extLst>
            </c:dLbl>
            <c:dLbl>
              <c:idx val="1"/>
              <c:spPr/>
              <c:txPr>
                <a:bodyPr/>
                <a:lstStyle/>
                <a:p>
                  <a:pPr algn="ctr" rtl="0">
                    <a:defRPr lang="en-US" sz="1200" b="1" i="0" u="none" strike="noStrike" kern="1200" baseline="0">
                      <a:solidFill>
                        <a:sysClr val="windowText" lastClr="000000"/>
                      </a:solidFill>
                      <a:latin typeface="+mn-lt"/>
                      <a:ea typeface="+mn-ea"/>
                      <a:cs typeface="+mn-cs"/>
                    </a:defRPr>
                  </a:pPr>
                  <a:endParaRPr lang="LID4096"/>
                </a:p>
              </c:txPr>
              <c:showLegendKey val="0"/>
              <c:showVal val="1"/>
              <c:showCatName val="0"/>
              <c:showSerName val="0"/>
              <c:showPercent val="0"/>
              <c:showBubbleSize val="0"/>
              <c:extLst>
                <c:ext xmlns:c16="http://schemas.microsoft.com/office/drawing/2014/chart" uri="{C3380CC4-5D6E-409C-BE32-E72D297353CC}">
                  <c16:uniqueId val="{00000003-81C5-4EAE-9B32-4FB8049F617B}"/>
                </c:ext>
              </c:extLst>
            </c:dLbl>
            <c:spPr>
              <a:noFill/>
              <a:ln>
                <a:noFill/>
              </a:ln>
              <a:effectLst/>
            </c:spPr>
            <c:txPr>
              <a:bodyPr/>
              <a:lstStyle/>
              <a:p>
                <a:pPr>
                  <a:defRPr b="1"/>
                </a:pPr>
                <a:endParaRPr lang="LID4096"/>
              </a:p>
            </c:txPr>
            <c:showLegendKey val="0"/>
            <c:showVal val="1"/>
            <c:showCatName val="0"/>
            <c:showSerName val="0"/>
            <c:showPercent val="0"/>
            <c:showBubbleSize val="0"/>
            <c:showLeaderLines val="1"/>
            <c:extLst>
              <c:ext xmlns:c15="http://schemas.microsoft.com/office/drawing/2012/chart" uri="{CE6537A1-D6FC-4f65-9D91-7224C49458BB}"/>
            </c:extLst>
          </c:dLbls>
          <c:cat>
            <c:strRef>
              <c:f>'Proizvodni vir'!$C$117:$C$118</c:f>
              <c:strCache>
                <c:ptCount val="2"/>
                <c:pt idx="0">
                  <c:v>Production 2021</c:v>
                </c:pt>
                <c:pt idx="1">
                  <c:v>Consumption 2021</c:v>
                </c:pt>
              </c:strCache>
            </c:strRef>
          </c:cat>
          <c:val>
            <c:numRef>
              <c:f>'Proizvodni vir'!$D$117:$D$118</c:f>
              <c:numCache>
                <c:formatCode>_-* #,##0\ _€_-;\-* #,##0\ _€_-;_-* "-"??\ _€_-;_-@_-</c:formatCode>
                <c:ptCount val="2"/>
                <c:pt idx="0">
                  <c:v>400556968</c:v>
                </c:pt>
                <c:pt idx="1">
                  <c:v>545871479</c:v>
                </c:pt>
              </c:numCache>
            </c:numRef>
          </c:val>
          <c:extLst>
            <c:ext xmlns:c16="http://schemas.microsoft.com/office/drawing/2014/chart" uri="{C3380CC4-5D6E-409C-BE32-E72D297353CC}">
              <c16:uniqueId val="{00000004-81C5-4EAE-9B32-4FB8049F617B}"/>
            </c:ext>
          </c:extLst>
        </c:ser>
        <c:dLbls>
          <c:showLegendKey val="0"/>
          <c:showVal val="0"/>
          <c:showCatName val="0"/>
          <c:showSerName val="0"/>
          <c:showPercent val="1"/>
          <c:showBubbleSize val="0"/>
          <c:showLeaderLines val="1"/>
        </c:dLbls>
        <c:firstSliceAng val="0"/>
      </c:pieChart>
    </c:plotArea>
    <c:legend>
      <c:legendPos val="t"/>
      <c:overlay val="0"/>
      <c:txPr>
        <a:bodyPr/>
        <a:lstStyle/>
        <a:p>
          <a:pPr>
            <a:defRPr sz="1200"/>
          </a:pPr>
          <a:endParaRPr lang="LID4096"/>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lgn="ctr" rtl="0">
              <a:defRPr sz="1400">
                <a:latin typeface="Arial" panose="020B0604020202020204" pitchFamily="34" charset="0"/>
                <a:cs typeface="Arial" panose="020B0604020202020204" pitchFamily="34" charset="0"/>
              </a:defRPr>
            </a:pPr>
            <a:r>
              <a:rPr lang="en-US" sz="1400" dirty="0">
                <a:latin typeface="Arial" panose="020B0604020202020204" pitchFamily="34" charset="0"/>
                <a:cs typeface="Arial" panose="020B0604020202020204" pitchFamily="34" charset="0"/>
              </a:rPr>
              <a:t>Production source for electricity in the Municipality of Maribor for the year 2021</a:t>
            </a:r>
          </a:p>
        </c:rich>
      </c:tx>
      <c:overlay val="0"/>
    </c:title>
    <c:autoTitleDeleted val="0"/>
    <c:plotArea>
      <c:layout>
        <c:manualLayout>
          <c:layoutTarget val="inner"/>
          <c:xMode val="edge"/>
          <c:yMode val="edge"/>
          <c:x val="0.30617908872502048"/>
          <c:y val="0.28234057937366086"/>
          <c:w val="0.4140970225943979"/>
          <c:h val="0.63297189367757001"/>
        </c:manualLayout>
      </c:layout>
      <c:pieChart>
        <c:varyColors val="1"/>
        <c:ser>
          <c:idx val="0"/>
          <c:order val="0"/>
          <c:tx>
            <c:strRef>
              <c:f>'Proizvodni vir'!$C$79</c:f>
              <c:strCache>
                <c:ptCount val="1"/>
                <c:pt idx="0">
                  <c:v>Production source for electricity in the Municipality of Maribor for the year 2021</c:v>
                </c:pt>
              </c:strCache>
            </c:strRef>
          </c:tx>
          <c:dPt>
            <c:idx val="0"/>
            <c:bubble3D val="0"/>
            <c:spPr>
              <a:solidFill>
                <a:srgbClr val="FF0000"/>
              </a:solidFill>
            </c:spPr>
            <c:extLst>
              <c:ext xmlns:c16="http://schemas.microsoft.com/office/drawing/2014/chart" uri="{C3380CC4-5D6E-409C-BE32-E72D297353CC}">
                <c16:uniqueId val="{00000001-8A08-449D-B5F8-FD462D1EF0C9}"/>
              </c:ext>
            </c:extLst>
          </c:dPt>
          <c:dPt>
            <c:idx val="1"/>
            <c:bubble3D val="0"/>
            <c:spPr>
              <a:solidFill>
                <a:srgbClr val="FFFF00"/>
              </a:solidFill>
            </c:spPr>
            <c:extLst>
              <c:ext xmlns:c16="http://schemas.microsoft.com/office/drawing/2014/chart" uri="{C3380CC4-5D6E-409C-BE32-E72D297353CC}">
                <c16:uniqueId val="{00000003-8A08-449D-B5F8-FD462D1EF0C9}"/>
              </c:ext>
            </c:extLst>
          </c:dPt>
          <c:dPt>
            <c:idx val="2"/>
            <c:bubble3D val="0"/>
            <c:spPr>
              <a:solidFill>
                <a:srgbClr val="0070C0"/>
              </a:solidFill>
            </c:spPr>
            <c:extLst>
              <c:ext xmlns:c16="http://schemas.microsoft.com/office/drawing/2014/chart" uri="{C3380CC4-5D6E-409C-BE32-E72D297353CC}">
                <c16:uniqueId val="{00000005-8A08-449D-B5F8-FD462D1EF0C9}"/>
              </c:ext>
            </c:extLst>
          </c:dPt>
          <c:dLbls>
            <c:numFmt formatCode="0.00%" sourceLinked="0"/>
            <c:spPr>
              <a:noFill/>
              <a:ln>
                <a:noFill/>
              </a:ln>
              <a:effectLst/>
            </c:spPr>
            <c:txPr>
              <a:bodyPr/>
              <a:lstStyle/>
              <a:p>
                <a:pPr algn="ctr">
                  <a:defRPr lang="sl-SI" sz="1400" b="1" i="0" u="none" strike="noStrike" kern="1200" baseline="0">
                    <a:solidFill>
                      <a:sysClr val="windowText" lastClr="000000"/>
                    </a:solidFill>
                    <a:latin typeface="+mn-lt"/>
                    <a:ea typeface="+mn-ea"/>
                    <a:cs typeface="+mn-cs"/>
                  </a:defRPr>
                </a:pPr>
                <a:endParaRPr lang="LID4096"/>
              </a:p>
            </c:txPr>
            <c:showLegendKey val="0"/>
            <c:showVal val="0"/>
            <c:showCatName val="0"/>
            <c:showSerName val="0"/>
            <c:showPercent val="1"/>
            <c:showBubbleSize val="0"/>
            <c:showLeaderLines val="1"/>
            <c:extLst>
              <c:ext xmlns:c15="http://schemas.microsoft.com/office/drawing/2012/chart" uri="{CE6537A1-D6FC-4f65-9D91-7224C49458BB}"/>
            </c:extLst>
          </c:dLbls>
          <c:cat>
            <c:strRef>
              <c:f>'Proizvodni vir'!$C$80:$C$82</c:f>
              <c:strCache>
                <c:ptCount val="3"/>
                <c:pt idx="0">
                  <c:v>CHP-non renewable</c:v>
                </c:pt>
                <c:pt idx="1">
                  <c:v>solar energy</c:v>
                </c:pt>
                <c:pt idx="2">
                  <c:v>hydropower</c:v>
                </c:pt>
              </c:strCache>
            </c:strRef>
          </c:cat>
          <c:val>
            <c:numRef>
              <c:f>'Proizvodni vir'!$D$80:$D$82</c:f>
              <c:numCache>
                <c:formatCode>#,##0</c:formatCode>
                <c:ptCount val="3"/>
                <c:pt idx="0">
                  <c:v>90490352</c:v>
                </c:pt>
                <c:pt idx="1">
                  <c:v>13220184</c:v>
                </c:pt>
                <c:pt idx="2">
                  <c:v>296846432</c:v>
                </c:pt>
              </c:numCache>
            </c:numRef>
          </c:val>
          <c:extLst>
            <c:ext xmlns:c16="http://schemas.microsoft.com/office/drawing/2014/chart" uri="{C3380CC4-5D6E-409C-BE32-E72D297353CC}">
              <c16:uniqueId val="{00000006-8A08-449D-B5F8-FD462D1EF0C9}"/>
            </c:ext>
          </c:extLst>
        </c:ser>
        <c:dLbls>
          <c:showLegendKey val="0"/>
          <c:showVal val="0"/>
          <c:showCatName val="0"/>
          <c:showSerName val="0"/>
          <c:showPercent val="1"/>
          <c:showBubbleSize val="0"/>
          <c:showLeaderLines val="1"/>
        </c:dLbls>
        <c:firstSliceAng val="0"/>
      </c:pieChart>
    </c:plotArea>
    <c:legend>
      <c:legendPos val="t"/>
      <c:overlay val="0"/>
    </c:legend>
    <c:plotVisOnly val="1"/>
    <c:dispBlanksAs val="zero"/>
    <c:showDLblsOverMax val="0"/>
  </c:chart>
  <c:txPr>
    <a:bodyPr/>
    <a:lstStyle/>
    <a:p>
      <a:pPr algn="ctr">
        <a:defRPr lang="sl-SI" sz="1200" b="0" i="0" u="none" strike="noStrike" kern="1200" baseline="0">
          <a:solidFill>
            <a:sysClr val="windowText" lastClr="000000"/>
          </a:solidFill>
          <a:latin typeface="+mn-lt"/>
          <a:ea typeface="+mn-ea"/>
          <a:cs typeface="+mn-cs"/>
        </a:defRPr>
      </a:pPr>
      <a:endParaRPr lang="LID4096"/>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a:t>Tomorrow</a:t>
            </a:r>
          </a:p>
        </c:rich>
      </c:tx>
      <c:layout>
        <c:manualLayout>
          <c:xMode val="edge"/>
          <c:yMode val="edge"/>
          <c:x val="0.39943744531933506"/>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ID4096"/>
        </a:p>
      </c:txPr>
    </c:title>
    <c:autoTitleDeleted val="0"/>
    <c:plotArea>
      <c:layout>
        <c:manualLayout>
          <c:layoutTarget val="inner"/>
          <c:xMode val="edge"/>
          <c:yMode val="edge"/>
          <c:x val="0.30579587827952953"/>
          <c:y val="0.19742336535830121"/>
          <c:w val="0.34763648202574449"/>
          <c:h val="0.58749533495299344"/>
        </c:manualLayout>
      </c:layout>
      <c:doughnutChart>
        <c:varyColors val="1"/>
        <c:ser>
          <c:idx val="0"/>
          <c:order val="0"/>
          <c:spPr>
            <a:solidFill>
              <a:schemeClr val="accent6">
                <a:lumMod val="75000"/>
              </a:schemeClr>
            </a:solidFill>
          </c:spPr>
          <c:dPt>
            <c:idx val="0"/>
            <c:bubble3D val="0"/>
            <c:spPr>
              <a:solidFill>
                <a:srgbClr val="A80000"/>
              </a:solidFill>
              <a:ln w="19050">
                <a:solidFill>
                  <a:schemeClr val="lt1"/>
                </a:solidFill>
              </a:ln>
              <a:effectLst/>
            </c:spPr>
            <c:extLst>
              <c:ext xmlns:c16="http://schemas.microsoft.com/office/drawing/2014/chart" uri="{C3380CC4-5D6E-409C-BE32-E72D297353CC}">
                <c16:uniqueId val="{00000001-CA33-4E17-929D-62DAE467F2B8}"/>
              </c:ext>
            </c:extLst>
          </c:dPt>
          <c:dPt>
            <c:idx val="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CA33-4E17-929D-62DAE467F2B8}"/>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CA33-4E17-929D-62DAE467F2B8}"/>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'[proizvodni viri po odstotkih.xlsx]Proizvodni viri po odstotkih'!$H$9:$H$11</c:f>
              <c:strCache>
                <c:ptCount val="3"/>
                <c:pt idx="0">
                  <c:v>CHP</c:v>
                </c:pt>
                <c:pt idx="1">
                  <c:v>Conventional boilers (natural gas)</c:v>
                </c:pt>
                <c:pt idx="2">
                  <c:v>RES (Heat pump and Biomass)</c:v>
                </c:pt>
              </c:strCache>
            </c:strRef>
          </c:cat>
          <c:val>
            <c:numRef>
              <c:f>'[proizvodni viri po odstotkih.xlsx]Proizvodni viri po odstotkih'!$I$9:$I$11</c:f>
              <c:numCache>
                <c:formatCode>General</c:formatCode>
                <c:ptCount val="3"/>
                <c:pt idx="0">
                  <c:v>58000.6</c:v>
                </c:pt>
                <c:pt idx="1">
                  <c:v>24174</c:v>
                </c:pt>
                <c:pt idx="2">
                  <c:v>24957</c:v>
                </c:pt>
              </c:numCache>
            </c:numRef>
          </c:val>
          <c:extLst>
            <c:ext xmlns:c16="http://schemas.microsoft.com/office/drawing/2014/chart" uri="{C3380CC4-5D6E-409C-BE32-E72D297353CC}">
              <c16:uniqueId val="{00000006-CA33-4E17-929D-62DAE467F2B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a:t>Today</a:t>
            </a:r>
          </a:p>
        </c:rich>
      </c:tx>
      <c:layout>
        <c:manualLayout>
          <c:xMode val="edge"/>
          <c:yMode val="edge"/>
          <c:x val="0.443468627032958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ID4096"/>
        </a:p>
      </c:txPr>
    </c:title>
    <c:autoTitleDeleted val="0"/>
    <c:plotArea>
      <c:layout/>
      <c:doughnutChart>
        <c:varyColors val="1"/>
        <c:ser>
          <c:idx val="0"/>
          <c:order val="0"/>
          <c:spPr>
            <a:solidFill>
              <a:schemeClr val="bg2">
                <a:lumMod val="75000"/>
              </a:schemeClr>
            </a:solidFill>
          </c:spPr>
          <c:dPt>
            <c:idx val="0"/>
            <c:bubble3D val="0"/>
            <c:spPr>
              <a:solidFill>
                <a:srgbClr val="A80000"/>
              </a:solidFill>
              <a:ln w="19050">
                <a:solidFill>
                  <a:schemeClr val="lt1"/>
                </a:solidFill>
              </a:ln>
              <a:effectLst/>
            </c:spPr>
            <c:extLst>
              <c:ext xmlns:c16="http://schemas.microsoft.com/office/drawing/2014/chart" uri="{C3380CC4-5D6E-409C-BE32-E72D297353CC}">
                <c16:uniqueId val="{00000001-445C-446F-A5A1-D9C326ECB491}"/>
              </c:ext>
            </c:extLst>
          </c:dPt>
          <c:dPt>
            <c:idx val="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445C-446F-A5A1-D9C326ECB491}"/>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445C-446F-A5A1-D9C326ECB49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a:noFill/>
                    </a:ln>
                    <a:solidFill>
                      <a:schemeClr val="tx1">
                        <a:lumMod val="75000"/>
                        <a:lumOff val="25000"/>
                      </a:schemeClr>
                    </a:solidFill>
                    <a:latin typeface="+mn-lt"/>
                    <a:ea typeface="+mn-ea"/>
                    <a:cs typeface="+mn-cs"/>
                  </a:defRPr>
                </a:pPr>
                <a:endParaRPr lang="LID4096"/>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'[proizvodni viri po odstotkih.xlsx]Proizvodni viri po odstotkih'!$H$4:$H$6</c:f>
              <c:strCache>
                <c:ptCount val="3"/>
                <c:pt idx="0">
                  <c:v>CHP</c:v>
                </c:pt>
                <c:pt idx="1">
                  <c:v>Conventional boilers (natural gas)</c:v>
                </c:pt>
                <c:pt idx="2">
                  <c:v>RES (solar panels)</c:v>
                </c:pt>
              </c:strCache>
            </c:strRef>
          </c:cat>
          <c:val>
            <c:numRef>
              <c:f>'[proizvodni viri po odstotkih.xlsx]Proizvodni viri po odstotkih'!$I$4:$I$6</c:f>
              <c:numCache>
                <c:formatCode>General</c:formatCode>
                <c:ptCount val="3"/>
                <c:pt idx="0">
                  <c:v>69844</c:v>
                </c:pt>
                <c:pt idx="1">
                  <c:v>34174</c:v>
                </c:pt>
                <c:pt idx="2" formatCode="0">
                  <c:v>1040.18</c:v>
                </c:pt>
              </c:numCache>
            </c:numRef>
          </c:val>
          <c:extLst>
            <c:ext xmlns:c16="http://schemas.microsoft.com/office/drawing/2014/chart" uri="{C3380CC4-5D6E-409C-BE32-E72D297353CC}">
              <c16:uniqueId val="{00000006-445C-446F-A5A1-D9C326ECB491}"/>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0E107-F17E-4D96-A309-6B279D40A017}"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it-IT"/>
        </a:p>
      </dgm:t>
    </dgm:pt>
    <dgm:pt modelId="{5C376055-89ED-4151-9D0A-3E7B883EEE97}">
      <dgm:prSet custT="1"/>
      <dgm:spPr/>
      <dgm:t>
        <a:bodyPr/>
        <a:lstStyle/>
        <a:p>
          <a:r>
            <a:rPr lang="en-US" sz="2000" kern="1200" dirty="0">
              <a:solidFill>
                <a:srgbClr val="000000">
                  <a:hueOff val="0"/>
                  <a:satOff val="0"/>
                  <a:lumOff val="0"/>
                  <a:alphaOff val="0"/>
                </a:srgbClr>
              </a:solidFill>
              <a:latin typeface="Raleway" pitchFamily="2" charset="0"/>
              <a:ea typeface="+mn-ea"/>
              <a:cs typeface="+mn-cs"/>
            </a:rPr>
            <a:t>Increase the amount of energy produced from </a:t>
          </a:r>
          <a:r>
            <a:rPr lang="en-US" sz="2000" b="1" kern="1200" dirty="0">
              <a:solidFill>
                <a:srgbClr val="00B0F0"/>
              </a:solidFill>
              <a:latin typeface="Raleway" pitchFamily="2" charset="0"/>
              <a:ea typeface="+mn-ea"/>
              <a:cs typeface="+mn-cs"/>
            </a:rPr>
            <a:t>renewable sources</a:t>
          </a:r>
          <a:endParaRPr lang="it-IT" sz="2000" b="1" kern="1200" dirty="0">
            <a:solidFill>
              <a:srgbClr val="00B0F0"/>
            </a:solidFill>
            <a:latin typeface="Raleway" pitchFamily="2" charset="0"/>
            <a:ea typeface="+mn-ea"/>
            <a:cs typeface="+mn-cs"/>
          </a:endParaRPr>
        </a:p>
      </dgm:t>
    </dgm:pt>
    <dgm:pt modelId="{A045EF53-5590-4340-BFB9-DB483937A3D1}" type="parTrans" cxnId="{9A58DF17-3380-43F1-8E2E-8A0332B0AE38}">
      <dgm:prSet/>
      <dgm:spPr/>
      <dgm:t>
        <a:bodyPr/>
        <a:lstStyle/>
        <a:p>
          <a:endParaRPr lang="it-IT">
            <a:latin typeface="Raleway" pitchFamily="2" charset="0"/>
          </a:endParaRPr>
        </a:p>
      </dgm:t>
    </dgm:pt>
    <dgm:pt modelId="{96F17F89-1922-4550-9537-36AF7C1F4DAA}" type="sibTrans" cxnId="{9A58DF17-3380-43F1-8E2E-8A0332B0AE38}">
      <dgm:prSet/>
      <dgm:spPr/>
      <dgm:t>
        <a:bodyPr/>
        <a:lstStyle/>
        <a:p>
          <a:endParaRPr lang="it-IT">
            <a:latin typeface="Raleway" pitchFamily="2" charset="0"/>
          </a:endParaRPr>
        </a:p>
      </dgm:t>
    </dgm:pt>
    <dgm:pt modelId="{59D3C826-1BB3-4CD2-AD30-BD61C48EB5DC}">
      <dgm:prSet/>
      <dgm:spPr/>
      <dgm:t>
        <a:bodyPr/>
        <a:lstStyle/>
        <a:p>
          <a:r>
            <a:rPr lang="it-IT" dirty="0" err="1">
              <a:latin typeface="Raleway" pitchFamily="2" charset="0"/>
            </a:rPr>
            <a:t>Improve</a:t>
          </a:r>
          <a:r>
            <a:rPr lang="it-IT" dirty="0">
              <a:latin typeface="Raleway" pitchFamily="2" charset="0"/>
            </a:rPr>
            <a:t> </a:t>
          </a:r>
          <a:r>
            <a:rPr lang="it-IT" b="1" dirty="0">
              <a:solidFill>
                <a:schemeClr val="accent3">
                  <a:lumMod val="75000"/>
                </a:schemeClr>
              </a:solidFill>
              <a:latin typeface="Raleway" pitchFamily="2" charset="0"/>
            </a:rPr>
            <a:t>energy </a:t>
          </a:r>
          <a:r>
            <a:rPr lang="it-IT" b="1" dirty="0" err="1">
              <a:solidFill>
                <a:schemeClr val="accent3">
                  <a:lumMod val="75000"/>
                </a:schemeClr>
              </a:solidFill>
              <a:latin typeface="Raleway" pitchFamily="2" charset="0"/>
            </a:rPr>
            <a:t>efficiency</a:t>
          </a:r>
          <a:r>
            <a:rPr lang="it-IT" b="1" dirty="0">
              <a:solidFill>
                <a:schemeClr val="accent3">
                  <a:lumMod val="75000"/>
                </a:schemeClr>
              </a:solidFill>
              <a:latin typeface="Raleway" pitchFamily="2" charset="0"/>
            </a:rPr>
            <a:t> </a:t>
          </a:r>
        </a:p>
      </dgm:t>
    </dgm:pt>
    <dgm:pt modelId="{881D4B31-DCAF-40D3-BA38-7F6C58F37101}" type="parTrans" cxnId="{A686B508-A839-45FD-98A4-865F6D8D540C}">
      <dgm:prSet/>
      <dgm:spPr/>
      <dgm:t>
        <a:bodyPr/>
        <a:lstStyle/>
        <a:p>
          <a:endParaRPr lang="it-IT">
            <a:latin typeface="Raleway" pitchFamily="2" charset="0"/>
          </a:endParaRPr>
        </a:p>
      </dgm:t>
    </dgm:pt>
    <dgm:pt modelId="{F7EB39EE-27DE-4BA6-9177-5EE20F5066DE}" type="sibTrans" cxnId="{A686B508-A839-45FD-98A4-865F6D8D540C}">
      <dgm:prSet/>
      <dgm:spPr/>
      <dgm:t>
        <a:bodyPr/>
        <a:lstStyle/>
        <a:p>
          <a:endParaRPr lang="it-IT">
            <a:latin typeface="Raleway" pitchFamily="2" charset="0"/>
          </a:endParaRPr>
        </a:p>
      </dgm:t>
    </dgm:pt>
    <dgm:pt modelId="{2EF536EC-7D3F-4B0B-9F25-EC26B1F8B4E8}">
      <dgm:prSet/>
      <dgm:spPr/>
      <dgm:t>
        <a:bodyPr/>
        <a:lstStyle/>
        <a:p>
          <a:r>
            <a:rPr lang="en-US" dirty="0">
              <a:latin typeface="Raleway" pitchFamily="2" charset="0"/>
            </a:rPr>
            <a:t>Achieve </a:t>
          </a:r>
          <a:r>
            <a:rPr lang="en-US" b="1" dirty="0">
              <a:solidFill>
                <a:srgbClr val="FF9933"/>
              </a:solidFill>
              <a:latin typeface="Raleway" pitchFamily="2" charset="0"/>
            </a:rPr>
            <a:t>energy independence and autonomy </a:t>
          </a:r>
          <a:r>
            <a:rPr lang="en-US" dirty="0">
              <a:latin typeface="Raleway" pitchFamily="2" charset="0"/>
            </a:rPr>
            <a:t>for the Region </a:t>
          </a:r>
          <a:endParaRPr lang="it-IT" dirty="0">
            <a:latin typeface="Raleway" pitchFamily="2" charset="0"/>
          </a:endParaRPr>
        </a:p>
      </dgm:t>
    </dgm:pt>
    <dgm:pt modelId="{1E5DC05D-840A-4D7B-8AF2-A176E3A981BB}" type="parTrans" cxnId="{AF0122FA-F4B2-4A9F-B74F-A8ACDD3EC31B}">
      <dgm:prSet/>
      <dgm:spPr/>
      <dgm:t>
        <a:bodyPr/>
        <a:lstStyle/>
        <a:p>
          <a:endParaRPr lang="it-IT">
            <a:latin typeface="Raleway" pitchFamily="2" charset="0"/>
          </a:endParaRPr>
        </a:p>
      </dgm:t>
    </dgm:pt>
    <dgm:pt modelId="{EAB2B766-5DA6-49F9-B01F-C3B649322CCC}" type="sibTrans" cxnId="{AF0122FA-F4B2-4A9F-B74F-A8ACDD3EC31B}">
      <dgm:prSet/>
      <dgm:spPr/>
      <dgm:t>
        <a:bodyPr/>
        <a:lstStyle/>
        <a:p>
          <a:endParaRPr lang="it-IT">
            <a:latin typeface="Raleway" pitchFamily="2" charset="0"/>
          </a:endParaRPr>
        </a:p>
      </dgm:t>
    </dgm:pt>
    <dgm:pt modelId="{147442DD-CCAF-4D0A-A4A1-34C96D7FA9F5}">
      <dgm:prSet/>
      <dgm:spPr/>
      <dgm:t>
        <a:bodyPr/>
        <a:lstStyle/>
        <a:p>
          <a:r>
            <a:rPr lang="it-IT" dirty="0" err="1">
              <a:latin typeface="Raleway" pitchFamily="2" charset="0"/>
            </a:rPr>
            <a:t>Fight</a:t>
          </a:r>
          <a:r>
            <a:rPr lang="it-IT" dirty="0">
              <a:latin typeface="Raleway" pitchFamily="2" charset="0"/>
            </a:rPr>
            <a:t> </a:t>
          </a:r>
          <a:r>
            <a:rPr lang="it-IT" b="1" dirty="0">
              <a:solidFill>
                <a:schemeClr val="accent6"/>
              </a:solidFill>
              <a:latin typeface="Raleway" pitchFamily="2" charset="0"/>
            </a:rPr>
            <a:t>energy </a:t>
          </a:r>
          <a:r>
            <a:rPr lang="it-IT" b="1" dirty="0" err="1">
              <a:solidFill>
                <a:schemeClr val="accent6"/>
              </a:solidFill>
              <a:latin typeface="Raleway" pitchFamily="2" charset="0"/>
            </a:rPr>
            <a:t>poverty</a:t>
          </a:r>
          <a:endParaRPr lang="it-IT" b="1" dirty="0">
            <a:solidFill>
              <a:schemeClr val="accent6"/>
            </a:solidFill>
            <a:latin typeface="Raleway" pitchFamily="2" charset="0"/>
          </a:endParaRPr>
        </a:p>
      </dgm:t>
    </dgm:pt>
    <dgm:pt modelId="{81D1F87B-A6E4-4063-B6E4-A325DD975231}" type="parTrans" cxnId="{3EF7BD82-106E-4D69-80ED-0332EA3DA5B3}">
      <dgm:prSet/>
      <dgm:spPr/>
      <dgm:t>
        <a:bodyPr/>
        <a:lstStyle/>
        <a:p>
          <a:endParaRPr lang="it-IT">
            <a:latin typeface="Raleway" pitchFamily="2" charset="0"/>
          </a:endParaRPr>
        </a:p>
      </dgm:t>
    </dgm:pt>
    <dgm:pt modelId="{46DBBBE3-6120-4C9C-8D92-8341DE244E40}" type="sibTrans" cxnId="{3EF7BD82-106E-4D69-80ED-0332EA3DA5B3}">
      <dgm:prSet/>
      <dgm:spPr/>
      <dgm:t>
        <a:bodyPr/>
        <a:lstStyle/>
        <a:p>
          <a:endParaRPr lang="it-IT">
            <a:latin typeface="Raleway" pitchFamily="2" charset="0"/>
          </a:endParaRPr>
        </a:p>
      </dgm:t>
    </dgm:pt>
    <dgm:pt modelId="{77D1DCB7-ABEF-460C-B602-64984A0E309B}" type="pres">
      <dgm:prSet presAssocID="{4650E107-F17E-4D96-A309-6B279D40A017}" presName="Name0" presStyleCnt="0">
        <dgm:presLayoutVars>
          <dgm:dir/>
          <dgm:resizeHandles val="exact"/>
        </dgm:presLayoutVars>
      </dgm:prSet>
      <dgm:spPr/>
    </dgm:pt>
    <dgm:pt modelId="{C2014D12-B809-44B8-B56B-A1433140B21D}" type="pres">
      <dgm:prSet presAssocID="{5C376055-89ED-4151-9D0A-3E7B883EEE97}" presName="composite" presStyleCnt="0"/>
      <dgm:spPr/>
    </dgm:pt>
    <dgm:pt modelId="{21490B1C-D1F9-4864-A625-BD7107CEBC05}" type="pres">
      <dgm:prSet presAssocID="{5C376055-89ED-4151-9D0A-3E7B883EEE97}" presName="rect1" presStyleLbl="trAlignAcc1" presStyleIdx="0" presStyleCnt="4">
        <dgm:presLayoutVars>
          <dgm:bulletEnabled val="1"/>
        </dgm:presLayoutVars>
      </dgm:prSet>
      <dgm:spPr/>
    </dgm:pt>
    <dgm:pt modelId="{2C25CA29-F1EE-48F8-8F35-75FC01390109}" type="pres">
      <dgm:prSet presAssocID="{5C376055-89ED-4151-9D0A-3E7B883EEE97}"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Mano aperta con pianta con riempimento a tinta unita"/>
        </a:ext>
      </dgm:extLst>
    </dgm:pt>
    <dgm:pt modelId="{1572855F-C56B-4D33-8C7F-BA46346FE02D}" type="pres">
      <dgm:prSet presAssocID="{96F17F89-1922-4550-9537-36AF7C1F4DAA}" presName="sibTrans" presStyleCnt="0"/>
      <dgm:spPr/>
    </dgm:pt>
    <dgm:pt modelId="{B1149643-EBF9-4543-ADEA-6D3A22D9F718}" type="pres">
      <dgm:prSet presAssocID="{59D3C826-1BB3-4CD2-AD30-BD61C48EB5DC}" presName="composite" presStyleCnt="0"/>
      <dgm:spPr/>
    </dgm:pt>
    <dgm:pt modelId="{27358EF1-EEED-47FD-9EE4-9FBCF79CE872}" type="pres">
      <dgm:prSet presAssocID="{59D3C826-1BB3-4CD2-AD30-BD61C48EB5DC}" presName="rect1" presStyleLbl="trAlignAcc1" presStyleIdx="1" presStyleCnt="4">
        <dgm:presLayoutVars>
          <dgm:bulletEnabled val="1"/>
        </dgm:presLayoutVars>
      </dgm:prSet>
      <dgm:spPr/>
    </dgm:pt>
    <dgm:pt modelId="{DC9E2079-2268-4039-BE90-706C6140172C}" type="pres">
      <dgm:prSet presAssocID="{59D3C826-1BB3-4CD2-AD30-BD61C48EB5DC}"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Lampadina fluorescente con riempimento a tinta unita"/>
        </a:ext>
      </dgm:extLst>
    </dgm:pt>
    <dgm:pt modelId="{185A6333-2416-4F3A-80B7-75E52660DE8F}" type="pres">
      <dgm:prSet presAssocID="{F7EB39EE-27DE-4BA6-9177-5EE20F5066DE}" presName="sibTrans" presStyleCnt="0"/>
      <dgm:spPr/>
    </dgm:pt>
    <dgm:pt modelId="{6C443D6C-7B6D-4CDF-B699-841A8C72E575}" type="pres">
      <dgm:prSet presAssocID="{2EF536EC-7D3F-4B0B-9F25-EC26B1F8B4E8}" presName="composite" presStyleCnt="0"/>
      <dgm:spPr/>
    </dgm:pt>
    <dgm:pt modelId="{54F10FEE-D14B-490B-90DE-4B79BC19BBAC}" type="pres">
      <dgm:prSet presAssocID="{2EF536EC-7D3F-4B0B-9F25-EC26B1F8B4E8}" presName="rect1" presStyleLbl="trAlignAcc1" presStyleIdx="2" presStyleCnt="4">
        <dgm:presLayoutVars>
          <dgm:bulletEnabled val="1"/>
        </dgm:presLayoutVars>
      </dgm:prSet>
      <dgm:spPr/>
    </dgm:pt>
    <dgm:pt modelId="{37C52FAD-BD88-42F7-8BFC-8412457323CB}" type="pres">
      <dgm:prSet presAssocID="{2EF536EC-7D3F-4B0B-9F25-EC26B1F8B4E8}"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Energia rinnovabile con riempimento a tinta unita"/>
        </a:ext>
      </dgm:extLst>
    </dgm:pt>
    <dgm:pt modelId="{F710CD53-C254-4232-940C-C6744B863EB9}" type="pres">
      <dgm:prSet presAssocID="{EAB2B766-5DA6-49F9-B01F-C3B649322CCC}" presName="sibTrans" presStyleCnt="0"/>
      <dgm:spPr/>
    </dgm:pt>
    <dgm:pt modelId="{318E38A5-4815-456F-9B27-308A33E97381}" type="pres">
      <dgm:prSet presAssocID="{147442DD-CCAF-4D0A-A4A1-34C96D7FA9F5}" presName="composite" presStyleCnt="0"/>
      <dgm:spPr/>
    </dgm:pt>
    <dgm:pt modelId="{C61CB88E-1078-4D83-B889-92EE462F6426}" type="pres">
      <dgm:prSet presAssocID="{147442DD-CCAF-4D0A-A4A1-34C96D7FA9F5}" presName="rect1" presStyleLbl="trAlignAcc1" presStyleIdx="3" presStyleCnt="4">
        <dgm:presLayoutVars>
          <dgm:bulletEnabled val="1"/>
        </dgm:presLayoutVars>
      </dgm:prSet>
      <dgm:spPr/>
    </dgm:pt>
    <dgm:pt modelId="{A23FC65E-4328-44A6-9E3D-08F1668B582A}" type="pres">
      <dgm:prSet presAssocID="{147442DD-CCAF-4D0A-A4A1-34C96D7FA9F5}"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Due uomini contorno"/>
        </a:ext>
      </dgm:extLst>
    </dgm:pt>
  </dgm:ptLst>
  <dgm:cxnLst>
    <dgm:cxn modelId="{A686B508-A839-45FD-98A4-865F6D8D540C}" srcId="{4650E107-F17E-4D96-A309-6B279D40A017}" destId="{59D3C826-1BB3-4CD2-AD30-BD61C48EB5DC}" srcOrd="1" destOrd="0" parTransId="{881D4B31-DCAF-40D3-BA38-7F6C58F37101}" sibTransId="{F7EB39EE-27DE-4BA6-9177-5EE20F5066DE}"/>
    <dgm:cxn modelId="{9A58DF17-3380-43F1-8E2E-8A0332B0AE38}" srcId="{4650E107-F17E-4D96-A309-6B279D40A017}" destId="{5C376055-89ED-4151-9D0A-3E7B883EEE97}" srcOrd="0" destOrd="0" parTransId="{A045EF53-5590-4340-BFB9-DB483937A3D1}" sibTransId="{96F17F89-1922-4550-9537-36AF7C1F4DAA}"/>
    <dgm:cxn modelId="{E9420026-F01A-4588-971D-2E3AE75FD5FF}" type="presOf" srcId="{5C376055-89ED-4151-9D0A-3E7B883EEE97}" destId="{21490B1C-D1F9-4864-A625-BD7107CEBC05}" srcOrd="0" destOrd="0" presId="urn:microsoft.com/office/officeart/2008/layout/PictureStrips"/>
    <dgm:cxn modelId="{A0E76F5E-A1F6-4F3C-83AC-44CC7222AAA7}" type="presOf" srcId="{4650E107-F17E-4D96-A309-6B279D40A017}" destId="{77D1DCB7-ABEF-460C-B602-64984A0E309B}" srcOrd="0" destOrd="0" presId="urn:microsoft.com/office/officeart/2008/layout/PictureStrips"/>
    <dgm:cxn modelId="{3EF7BD82-106E-4D69-80ED-0332EA3DA5B3}" srcId="{4650E107-F17E-4D96-A309-6B279D40A017}" destId="{147442DD-CCAF-4D0A-A4A1-34C96D7FA9F5}" srcOrd="3" destOrd="0" parTransId="{81D1F87B-A6E4-4063-B6E4-A325DD975231}" sibTransId="{46DBBBE3-6120-4C9C-8D92-8341DE244E40}"/>
    <dgm:cxn modelId="{B3D4D782-D34E-4EB1-AB77-3994BDD065C7}" type="presOf" srcId="{147442DD-CCAF-4D0A-A4A1-34C96D7FA9F5}" destId="{C61CB88E-1078-4D83-B889-92EE462F6426}" srcOrd="0" destOrd="0" presId="urn:microsoft.com/office/officeart/2008/layout/PictureStrips"/>
    <dgm:cxn modelId="{ADE625B6-179E-44C3-A341-CEAA5D86952C}" type="presOf" srcId="{2EF536EC-7D3F-4B0B-9F25-EC26B1F8B4E8}" destId="{54F10FEE-D14B-490B-90DE-4B79BC19BBAC}" srcOrd="0" destOrd="0" presId="urn:microsoft.com/office/officeart/2008/layout/PictureStrips"/>
    <dgm:cxn modelId="{81EAD4D2-3DBF-490B-8248-63E94C485519}" type="presOf" srcId="{59D3C826-1BB3-4CD2-AD30-BD61C48EB5DC}" destId="{27358EF1-EEED-47FD-9EE4-9FBCF79CE872}" srcOrd="0" destOrd="0" presId="urn:microsoft.com/office/officeart/2008/layout/PictureStrips"/>
    <dgm:cxn modelId="{AF0122FA-F4B2-4A9F-B74F-A8ACDD3EC31B}" srcId="{4650E107-F17E-4D96-A309-6B279D40A017}" destId="{2EF536EC-7D3F-4B0B-9F25-EC26B1F8B4E8}" srcOrd="2" destOrd="0" parTransId="{1E5DC05D-840A-4D7B-8AF2-A176E3A981BB}" sibTransId="{EAB2B766-5DA6-49F9-B01F-C3B649322CCC}"/>
    <dgm:cxn modelId="{A2E7E591-E8D1-4021-BC5C-8BB91B914920}" type="presParOf" srcId="{77D1DCB7-ABEF-460C-B602-64984A0E309B}" destId="{C2014D12-B809-44B8-B56B-A1433140B21D}" srcOrd="0" destOrd="0" presId="urn:microsoft.com/office/officeart/2008/layout/PictureStrips"/>
    <dgm:cxn modelId="{6E92521E-98AC-4380-943A-D6160905964B}" type="presParOf" srcId="{C2014D12-B809-44B8-B56B-A1433140B21D}" destId="{21490B1C-D1F9-4864-A625-BD7107CEBC05}" srcOrd="0" destOrd="0" presId="urn:microsoft.com/office/officeart/2008/layout/PictureStrips"/>
    <dgm:cxn modelId="{DE816F44-6DB7-438B-8E98-0FAECA29A2A6}" type="presParOf" srcId="{C2014D12-B809-44B8-B56B-A1433140B21D}" destId="{2C25CA29-F1EE-48F8-8F35-75FC01390109}" srcOrd="1" destOrd="0" presId="urn:microsoft.com/office/officeart/2008/layout/PictureStrips"/>
    <dgm:cxn modelId="{8C881885-5A19-42AA-A6C3-44DF6478C24D}" type="presParOf" srcId="{77D1DCB7-ABEF-460C-B602-64984A0E309B}" destId="{1572855F-C56B-4D33-8C7F-BA46346FE02D}" srcOrd="1" destOrd="0" presId="urn:microsoft.com/office/officeart/2008/layout/PictureStrips"/>
    <dgm:cxn modelId="{F1031428-0343-4F6A-84EA-CD8CA5DBFB59}" type="presParOf" srcId="{77D1DCB7-ABEF-460C-B602-64984A0E309B}" destId="{B1149643-EBF9-4543-ADEA-6D3A22D9F718}" srcOrd="2" destOrd="0" presId="urn:microsoft.com/office/officeart/2008/layout/PictureStrips"/>
    <dgm:cxn modelId="{42A9CD6D-18E3-4D30-B5D8-404C6E163DB9}" type="presParOf" srcId="{B1149643-EBF9-4543-ADEA-6D3A22D9F718}" destId="{27358EF1-EEED-47FD-9EE4-9FBCF79CE872}" srcOrd="0" destOrd="0" presId="urn:microsoft.com/office/officeart/2008/layout/PictureStrips"/>
    <dgm:cxn modelId="{947509B7-80E3-4437-B045-9D6218D5B87A}" type="presParOf" srcId="{B1149643-EBF9-4543-ADEA-6D3A22D9F718}" destId="{DC9E2079-2268-4039-BE90-706C6140172C}" srcOrd="1" destOrd="0" presId="urn:microsoft.com/office/officeart/2008/layout/PictureStrips"/>
    <dgm:cxn modelId="{C995F1C0-B31E-482D-8BCD-714A49F0BB72}" type="presParOf" srcId="{77D1DCB7-ABEF-460C-B602-64984A0E309B}" destId="{185A6333-2416-4F3A-80B7-75E52660DE8F}" srcOrd="3" destOrd="0" presId="urn:microsoft.com/office/officeart/2008/layout/PictureStrips"/>
    <dgm:cxn modelId="{2F8F1302-75D9-4B75-8FDF-BA8F1F70DA06}" type="presParOf" srcId="{77D1DCB7-ABEF-460C-B602-64984A0E309B}" destId="{6C443D6C-7B6D-4CDF-B699-841A8C72E575}" srcOrd="4" destOrd="0" presId="urn:microsoft.com/office/officeart/2008/layout/PictureStrips"/>
    <dgm:cxn modelId="{CC6555EB-4CF1-43A8-BB22-5B4DABC13237}" type="presParOf" srcId="{6C443D6C-7B6D-4CDF-B699-841A8C72E575}" destId="{54F10FEE-D14B-490B-90DE-4B79BC19BBAC}" srcOrd="0" destOrd="0" presId="urn:microsoft.com/office/officeart/2008/layout/PictureStrips"/>
    <dgm:cxn modelId="{3347462F-0994-48B1-8BE2-3E54E0A13574}" type="presParOf" srcId="{6C443D6C-7B6D-4CDF-B699-841A8C72E575}" destId="{37C52FAD-BD88-42F7-8BFC-8412457323CB}" srcOrd="1" destOrd="0" presId="urn:microsoft.com/office/officeart/2008/layout/PictureStrips"/>
    <dgm:cxn modelId="{46F1064C-A7C6-48D1-8910-0F457D38B105}" type="presParOf" srcId="{77D1DCB7-ABEF-460C-B602-64984A0E309B}" destId="{F710CD53-C254-4232-940C-C6744B863EB9}" srcOrd="5" destOrd="0" presId="urn:microsoft.com/office/officeart/2008/layout/PictureStrips"/>
    <dgm:cxn modelId="{E4A4CD78-9DA4-442C-B0CA-9DFCC804C08A}" type="presParOf" srcId="{77D1DCB7-ABEF-460C-B602-64984A0E309B}" destId="{318E38A5-4815-456F-9B27-308A33E97381}" srcOrd="6" destOrd="0" presId="urn:microsoft.com/office/officeart/2008/layout/PictureStrips"/>
    <dgm:cxn modelId="{9E439555-11CE-4484-A5DA-B81D90B532AD}" type="presParOf" srcId="{318E38A5-4815-456F-9B27-308A33E97381}" destId="{C61CB88E-1078-4D83-B889-92EE462F6426}" srcOrd="0" destOrd="0" presId="urn:microsoft.com/office/officeart/2008/layout/PictureStrips"/>
    <dgm:cxn modelId="{0AAED4C5-0B9C-452B-92DA-5639CBEA9CDD}" type="presParOf" srcId="{318E38A5-4815-456F-9B27-308A33E97381}" destId="{A23FC65E-4328-44A6-9E3D-08F1668B582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90B1C-D1F9-4864-A625-BD7107CEBC05}">
      <dsp:nvSpPr>
        <dsp:cNvPr id="0" name=""/>
        <dsp:cNvSpPr/>
      </dsp:nvSpPr>
      <dsp:spPr>
        <a:xfrm>
          <a:off x="176764" y="380421"/>
          <a:ext cx="4227854" cy="1321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4896"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0000">
                  <a:hueOff val="0"/>
                  <a:satOff val="0"/>
                  <a:lumOff val="0"/>
                  <a:alphaOff val="0"/>
                </a:srgbClr>
              </a:solidFill>
              <a:latin typeface="Raleway" pitchFamily="2" charset="0"/>
              <a:ea typeface="+mn-ea"/>
              <a:cs typeface="+mn-cs"/>
            </a:rPr>
            <a:t>Increase the amount of energy produced from </a:t>
          </a:r>
          <a:r>
            <a:rPr lang="en-US" sz="2000" b="1" kern="1200" dirty="0">
              <a:solidFill>
                <a:srgbClr val="00B0F0"/>
              </a:solidFill>
              <a:latin typeface="Raleway" pitchFamily="2" charset="0"/>
              <a:ea typeface="+mn-ea"/>
              <a:cs typeface="+mn-cs"/>
            </a:rPr>
            <a:t>renewable sources</a:t>
          </a:r>
          <a:endParaRPr lang="it-IT" sz="2000" b="1" kern="1200" dirty="0">
            <a:solidFill>
              <a:srgbClr val="00B0F0"/>
            </a:solidFill>
            <a:latin typeface="Raleway" pitchFamily="2" charset="0"/>
            <a:ea typeface="+mn-ea"/>
            <a:cs typeface="+mn-cs"/>
          </a:endParaRPr>
        </a:p>
      </dsp:txBody>
      <dsp:txXfrm>
        <a:off x="176764" y="380421"/>
        <a:ext cx="4227854" cy="1321204"/>
      </dsp:txXfrm>
    </dsp:sp>
    <dsp:sp modelId="{2C25CA29-F1EE-48F8-8F35-75FC01390109}">
      <dsp:nvSpPr>
        <dsp:cNvPr id="0" name=""/>
        <dsp:cNvSpPr/>
      </dsp:nvSpPr>
      <dsp:spPr>
        <a:xfrm>
          <a:off x="603" y="189581"/>
          <a:ext cx="924843" cy="13872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358EF1-EEED-47FD-9EE4-9FBCF79CE872}">
      <dsp:nvSpPr>
        <dsp:cNvPr id="0" name=""/>
        <dsp:cNvSpPr/>
      </dsp:nvSpPr>
      <dsp:spPr>
        <a:xfrm>
          <a:off x="4755030" y="380421"/>
          <a:ext cx="4227854" cy="1321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4896"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dirty="0" err="1">
              <a:latin typeface="Raleway" pitchFamily="2" charset="0"/>
            </a:rPr>
            <a:t>Improve</a:t>
          </a:r>
          <a:r>
            <a:rPr lang="it-IT" sz="2100" kern="1200" dirty="0">
              <a:latin typeface="Raleway" pitchFamily="2" charset="0"/>
            </a:rPr>
            <a:t> </a:t>
          </a:r>
          <a:r>
            <a:rPr lang="it-IT" sz="2100" b="1" kern="1200" dirty="0">
              <a:solidFill>
                <a:schemeClr val="accent3">
                  <a:lumMod val="75000"/>
                </a:schemeClr>
              </a:solidFill>
              <a:latin typeface="Raleway" pitchFamily="2" charset="0"/>
            </a:rPr>
            <a:t>energy </a:t>
          </a:r>
          <a:r>
            <a:rPr lang="it-IT" sz="2100" b="1" kern="1200" dirty="0" err="1">
              <a:solidFill>
                <a:schemeClr val="accent3">
                  <a:lumMod val="75000"/>
                </a:schemeClr>
              </a:solidFill>
              <a:latin typeface="Raleway" pitchFamily="2" charset="0"/>
            </a:rPr>
            <a:t>efficiency</a:t>
          </a:r>
          <a:r>
            <a:rPr lang="it-IT" sz="2100" b="1" kern="1200" dirty="0">
              <a:solidFill>
                <a:schemeClr val="accent3">
                  <a:lumMod val="75000"/>
                </a:schemeClr>
              </a:solidFill>
              <a:latin typeface="Raleway" pitchFamily="2" charset="0"/>
            </a:rPr>
            <a:t> </a:t>
          </a:r>
        </a:p>
      </dsp:txBody>
      <dsp:txXfrm>
        <a:off x="4755030" y="380421"/>
        <a:ext cx="4227854" cy="1321204"/>
      </dsp:txXfrm>
    </dsp:sp>
    <dsp:sp modelId="{DC9E2079-2268-4039-BE90-706C6140172C}">
      <dsp:nvSpPr>
        <dsp:cNvPr id="0" name=""/>
        <dsp:cNvSpPr/>
      </dsp:nvSpPr>
      <dsp:spPr>
        <a:xfrm>
          <a:off x="4578870" y="189581"/>
          <a:ext cx="924843" cy="13872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10FEE-D14B-490B-90DE-4B79BC19BBAC}">
      <dsp:nvSpPr>
        <dsp:cNvPr id="0" name=""/>
        <dsp:cNvSpPr/>
      </dsp:nvSpPr>
      <dsp:spPr>
        <a:xfrm>
          <a:off x="176764" y="2043671"/>
          <a:ext cx="4227854" cy="1321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4896"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aleway" pitchFamily="2" charset="0"/>
            </a:rPr>
            <a:t>Achieve </a:t>
          </a:r>
          <a:r>
            <a:rPr lang="en-US" sz="2100" b="1" kern="1200" dirty="0">
              <a:solidFill>
                <a:srgbClr val="FF9933"/>
              </a:solidFill>
              <a:latin typeface="Raleway" pitchFamily="2" charset="0"/>
            </a:rPr>
            <a:t>energy independence and autonomy </a:t>
          </a:r>
          <a:r>
            <a:rPr lang="en-US" sz="2100" kern="1200" dirty="0">
              <a:latin typeface="Raleway" pitchFamily="2" charset="0"/>
            </a:rPr>
            <a:t>for the Region </a:t>
          </a:r>
          <a:endParaRPr lang="it-IT" sz="2100" kern="1200" dirty="0">
            <a:latin typeface="Raleway" pitchFamily="2" charset="0"/>
          </a:endParaRPr>
        </a:p>
      </dsp:txBody>
      <dsp:txXfrm>
        <a:off x="176764" y="2043671"/>
        <a:ext cx="4227854" cy="1321204"/>
      </dsp:txXfrm>
    </dsp:sp>
    <dsp:sp modelId="{37C52FAD-BD88-42F7-8BFC-8412457323CB}">
      <dsp:nvSpPr>
        <dsp:cNvPr id="0" name=""/>
        <dsp:cNvSpPr/>
      </dsp:nvSpPr>
      <dsp:spPr>
        <a:xfrm>
          <a:off x="603" y="1852830"/>
          <a:ext cx="924843" cy="13872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1CB88E-1078-4D83-B889-92EE462F6426}">
      <dsp:nvSpPr>
        <dsp:cNvPr id="0" name=""/>
        <dsp:cNvSpPr/>
      </dsp:nvSpPr>
      <dsp:spPr>
        <a:xfrm>
          <a:off x="4755030" y="2043671"/>
          <a:ext cx="4227854" cy="1321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4896"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dirty="0" err="1">
              <a:latin typeface="Raleway" pitchFamily="2" charset="0"/>
            </a:rPr>
            <a:t>Fight</a:t>
          </a:r>
          <a:r>
            <a:rPr lang="it-IT" sz="2100" kern="1200" dirty="0">
              <a:latin typeface="Raleway" pitchFamily="2" charset="0"/>
            </a:rPr>
            <a:t> </a:t>
          </a:r>
          <a:r>
            <a:rPr lang="it-IT" sz="2100" b="1" kern="1200" dirty="0">
              <a:solidFill>
                <a:schemeClr val="accent6"/>
              </a:solidFill>
              <a:latin typeface="Raleway" pitchFamily="2" charset="0"/>
            </a:rPr>
            <a:t>energy </a:t>
          </a:r>
          <a:r>
            <a:rPr lang="it-IT" sz="2100" b="1" kern="1200" dirty="0" err="1">
              <a:solidFill>
                <a:schemeClr val="accent6"/>
              </a:solidFill>
              <a:latin typeface="Raleway" pitchFamily="2" charset="0"/>
            </a:rPr>
            <a:t>poverty</a:t>
          </a:r>
          <a:endParaRPr lang="it-IT" sz="2100" b="1" kern="1200" dirty="0">
            <a:solidFill>
              <a:schemeClr val="accent6"/>
            </a:solidFill>
            <a:latin typeface="Raleway" pitchFamily="2" charset="0"/>
          </a:endParaRPr>
        </a:p>
      </dsp:txBody>
      <dsp:txXfrm>
        <a:off x="4755030" y="2043671"/>
        <a:ext cx="4227854" cy="1321204"/>
      </dsp:txXfrm>
    </dsp:sp>
    <dsp:sp modelId="{A23FC65E-4328-44A6-9E3D-08F1668B582A}">
      <dsp:nvSpPr>
        <dsp:cNvPr id="0" name=""/>
        <dsp:cNvSpPr/>
      </dsp:nvSpPr>
      <dsp:spPr>
        <a:xfrm>
          <a:off x="4578870" y="1852830"/>
          <a:ext cx="924843" cy="13872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0.77661</cdr:x>
      <cdr:y>0.32142</cdr:y>
    </cdr:from>
    <cdr:to>
      <cdr:x>1</cdr:x>
      <cdr:y>0.40383</cdr:y>
    </cdr:to>
    <cdr:sp macro="" textlink="">
      <cdr:nvSpPr>
        <cdr:cNvPr id="2" name="PoljeZBesedilom 1"/>
        <cdr:cNvSpPr txBox="1"/>
      </cdr:nvSpPr>
      <cdr:spPr>
        <a:xfrm xmlns:a="http://schemas.openxmlformats.org/drawingml/2006/main">
          <a:off x="4458708" y="1094225"/>
          <a:ext cx="1282536" cy="280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l-SI" sz="1100" dirty="0">
              <a:solidFill>
                <a:srgbClr val="FF0000"/>
              </a:solidFill>
            </a:rPr>
            <a:t>Limit </a:t>
          </a:r>
          <a:r>
            <a:rPr lang="sl-SI" sz="1100" dirty="0" err="1">
              <a:solidFill>
                <a:srgbClr val="FF0000"/>
              </a:solidFill>
            </a:rPr>
            <a:t>value</a:t>
          </a:r>
          <a:endParaRPr lang="sl-SI" sz="1100" dirty="0">
            <a:solidFill>
              <a:srgbClr val="FF0000"/>
            </a:solidFill>
          </a:endParaRPr>
        </a:p>
      </cdr:txBody>
    </cdr:sp>
  </cdr:relSizeAnchor>
  <cdr:relSizeAnchor xmlns:cdr="http://schemas.openxmlformats.org/drawingml/2006/chartDrawing">
    <cdr:from>
      <cdr:x>0.08263</cdr:x>
      <cdr:y>0.41849</cdr:y>
    </cdr:from>
    <cdr:to>
      <cdr:x>0.83484</cdr:x>
      <cdr:y>0.41849</cdr:y>
    </cdr:to>
    <cdr:cxnSp macro="">
      <cdr:nvCxnSpPr>
        <cdr:cNvPr id="3" name="Raven povezovalnik 2">
          <a:extLst xmlns:a="http://schemas.openxmlformats.org/drawingml/2006/main">
            <a:ext uri="{FF2B5EF4-FFF2-40B4-BE49-F238E27FC236}">
              <a16:creationId xmlns:a16="http://schemas.microsoft.com/office/drawing/2014/main" id="{8AE8721F-0420-BD07-BC7E-63C286CCD317}"/>
            </a:ext>
          </a:extLst>
        </cdr:cNvPr>
        <cdr:cNvCxnSpPr>
          <a:cxnSpLocks xmlns:a="http://schemas.openxmlformats.org/drawingml/2006/main"/>
        </cdr:cNvCxnSpPr>
      </cdr:nvCxnSpPr>
      <cdr:spPr>
        <a:xfrm xmlns:a="http://schemas.openxmlformats.org/drawingml/2006/main">
          <a:off x="508843" y="1968332"/>
          <a:ext cx="4632431" cy="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D96B1-F03C-4E2B-B0E5-BDEBB37CC3E9}" type="datetimeFigureOut">
              <a:rPr lang="it-IT" smtClean="0"/>
              <a:t>11/10/2023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36DBC-010C-4DCB-A9B9-126948DF575A}" type="slidenum">
              <a:rPr lang="it-IT" smtClean="0"/>
              <a:t>‹#›</a:t>
            </a:fld>
            <a:endParaRPr lang="it-IT"/>
          </a:p>
        </p:txBody>
      </p:sp>
    </p:spTree>
    <p:extLst>
      <p:ext uri="{BB962C8B-B14F-4D97-AF65-F5344CB8AC3E}">
        <p14:creationId xmlns:p14="http://schemas.microsoft.com/office/powerpoint/2010/main" val="8342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id="{06CA4E0A-BAC4-3C11-9482-4C4AB23E8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a:extLst>
              <a:ext uri="{FF2B5EF4-FFF2-40B4-BE49-F238E27FC236}">
                <a16:creationId xmlns:a16="http://schemas.microsoft.com/office/drawing/2014/main" id="{37243412-F152-5556-30FE-C61E13D28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a:t>
            </a:r>
          </a:p>
          <a:p>
            <a:endParaRPr lang="it-IT" altLang="it-IT"/>
          </a:p>
        </p:txBody>
      </p:sp>
      <p:sp>
        <p:nvSpPr>
          <p:cNvPr id="7172" name="Segnaposto numero diapositiva 3">
            <a:extLst>
              <a:ext uri="{FF2B5EF4-FFF2-40B4-BE49-F238E27FC236}">
                <a16:creationId xmlns:a16="http://schemas.microsoft.com/office/drawing/2014/main" id="{0D87E39A-535A-DE5B-4372-45E414F444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46733D9-4515-4B80-A652-3843CA1E9095}" type="slidenum">
              <a:rPr lang="it-IT" altLang="it-IT"/>
              <a:pPr/>
              <a:t>3</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F22A5F-111C-4D2A-9DBC-9719AFF8A1D6}" type="slidenum">
              <a:rPr lang="de-DE" smtClean="0"/>
              <a:t>14</a:t>
            </a:fld>
            <a:endParaRPr lang="de-DE"/>
          </a:p>
        </p:txBody>
      </p:sp>
    </p:spTree>
    <p:extLst>
      <p:ext uri="{BB962C8B-B14F-4D97-AF65-F5344CB8AC3E}">
        <p14:creationId xmlns:p14="http://schemas.microsoft.com/office/powerpoint/2010/main" val="4128076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FF68-0647-4BC3-B960-830C1E2F447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72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FF68-0647-4BC3-B960-830C1E2F447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0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FF68-0647-4BC3-B960-830C1E2F447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49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368300" algn="l"/>
              </a:tabLst>
              <a:defRPr/>
            </a:pPr>
            <a:r>
              <a:rPr kumimoji="0" lang="en-US" altLang="de-DE" sz="1200" b="1" i="0" u="none" strike="noStrike" kern="0" cap="none" spc="0" normalizeH="0" baseline="0" noProof="0" dirty="0">
                <a:ln>
                  <a:noFill/>
                </a:ln>
                <a:solidFill>
                  <a:srgbClr val="182859"/>
                </a:solidFill>
                <a:effectLst/>
                <a:uLnTx/>
                <a:uFillTx/>
                <a:latin typeface="Arial"/>
                <a:cs typeface="Arial"/>
                <a:sym typeface="Arial"/>
              </a:rPr>
              <a:t>Wiener Neustadt</a:t>
            </a:r>
          </a:p>
          <a:p>
            <a:pPr marL="0" marR="0" lvl="0" indent="0" algn="l" defTabSz="914400" rtl="0" eaLnBrk="1" fontAlgn="auto" latinLnBrk="0" hangingPunct="1">
              <a:lnSpc>
                <a:spcPct val="100000"/>
              </a:lnSpc>
              <a:spcBef>
                <a:spcPts val="0"/>
              </a:spcBef>
              <a:spcAft>
                <a:spcPts val="0"/>
              </a:spcAft>
              <a:buClrTx/>
              <a:buSzTx/>
              <a:buFontTx/>
              <a:buNone/>
              <a:tabLst>
                <a:tab pos="368300" algn="l"/>
              </a:tabLst>
              <a:defRPr/>
            </a:pPr>
            <a:r>
              <a:rPr lang="en-US" altLang="de-DE" sz="1200" kern="0" dirty="0">
                <a:solidFill>
                  <a:srgbClr val="182859"/>
                </a:solidFill>
              </a:rPr>
              <a:t>Selected Key Facts</a:t>
            </a:r>
            <a:endParaRPr kumimoji="0" lang="de-DE" altLang="de-DE" sz="1200" i="0" u="none" strike="noStrike" kern="0" cap="none" spc="0" normalizeH="0" baseline="0" noProof="0" dirty="0">
              <a:ln>
                <a:noFill/>
              </a:ln>
              <a:solidFill>
                <a:srgbClr val="182859"/>
              </a:solidFill>
              <a:effectLst/>
              <a:uLnTx/>
              <a:uFillTx/>
              <a:latin typeface="Arial"/>
              <a:cs typeface="Arial"/>
              <a:sym typeface="Arial"/>
            </a:endParaRPr>
          </a:p>
          <a:p>
            <a:pPr marL="342900" indent="-342900" hangingPunct="0">
              <a:spcBef>
                <a:spcPts val="1200"/>
              </a:spcBef>
              <a:buFont typeface="Arial" panose="020B0604020202020204" pitchFamily="34" charset="0"/>
              <a:buChar char="•"/>
            </a:pPr>
            <a:endParaRPr lang="de-AT" sz="1200" kern="0" dirty="0">
              <a:solidFill>
                <a:srgbClr val="000000"/>
              </a:solidFill>
              <a:latin typeface="Arial"/>
              <a:cs typeface="Arial"/>
              <a:sym typeface="Arial"/>
            </a:endParaRPr>
          </a:p>
          <a:p>
            <a:pPr marL="342900" indent="-342900" hangingPunct="0">
              <a:spcBef>
                <a:spcPts val="1200"/>
              </a:spcBef>
              <a:buFont typeface="Arial" panose="020B0604020202020204" pitchFamily="34" charset="0"/>
              <a:buChar char="•"/>
            </a:pPr>
            <a:r>
              <a:rPr lang="de-AT" sz="1200" kern="0" dirty="0">
                <a:solidFill>
                  <a:srgbClr val="000000"/>
                </a:solidFill>
                <a:latin typeface="Arial"/>
                <a:cs typeface="Arial"/>
                <a:sym typeface="Arial"/>
              </a:rPr>
              <a:t>Total </a:t>
            </a:r>
            <a:r>
              <a:rPr lang="en-GB" sz="1200" kern="0" dirty="0">
                <a:solidFill>
                  <a:srgbClr val="000000"/>
                </a:solidFill>
                <a:latin typeface="Arial"/>
                <a:cs typeface="Arial"/>
                <a:sym typeface="Arial"/>
              </a:rPr>
              <a:t>area:	</a:t>
            </a:r>
            <a:r>
              <a:rPr lang="de-AT" sz="1200" kern="0" dirty="0">
                <a:solidFill>
                  <a:srgbClr val="000000"/>
                </a:solidFill>
                <a:latin typeface="Arial"/>
                <a:cs typeface="Arial"/>
                <a:sym typeface="Arial"/>
              </a:rPr>
              <a:t>	60,9 km²</a:t>
            </a:r>
          </a:p>
          <a:p>
            <a:pPr marL="342900" indent="-342900" hangingPunct="0">
              <a:spcBef>
                <a:spcPts val="1200"/>
              </a:spcBef>
              <a:buFont typeface="Arial" panose="020B0604020202020204" pitchFamily="34" charset="0"/>
              <a:buChar char="•"/>
            </a:pPr>
            <a:r>
              <a:rPr lang="de-AT" sz="1200" kern="0" dirty="0">
                <a:solidFill>
                  <a:srgbClr val="000000"/>
                </a:solidFill>
                <a:latin typeface="Arial"/>
                <a:cs typeface="Arial"/>
                <a:sym typeface="Arial"/>
              </a:rPr>
              <a:t>Population: 	45.000  </a:t>
            </a:r>
          </a:p>
          <a:p>
            <a:pPr marL="342900" indent="-342900" hangingPunct="0">
              <a:spcBef>
                <a:spcPts val="1200"/>
              </a:spcBef>
              <a:buFont typeface="Arial" panose="020B0604020202020204" pitchFamily="34" charset="0"/>
              <a:buChar char="•"/>
            </a:pPr>
            <a:r>
              <a:rPr lang="de-DE" sz="1200" kern="0" dirty="0" err="1">
                <a:solidFill>
                  <a:srgbClr val="000000"/>
                </a:solidFill>
                <a:latin typeface="Arial"/>
                <a:cs typeface="Arial"/>
                <a:sym typeface="Arial"/>
              </a:rPr>
              <a:t>Founded</a:t>
            </a:r>
            <a:r>
              <a:rPr lang="de-DE" sz="1200" kern="0" dirty="0">
                <a:solidFill>
                  <a:srgbClr val="000000"/>
                </a:solidFill>
                <a:latin typeface="Arial"/>
                <a:cs typeface="Arial"/>
                <a:sym typeface="Arial"/>
              </a:rPr>
              <a:t>:		1194</a:t>
            </a:r>
          </a:p>
          <a:p>
            <a:pPr marL="342900" indent="-342900" hangingPunct="0">
              <a:spcBef>
                <a:spcPts val="1200"/>
              </a:spcBef>
              <a:buFont typeface="Arial" panose="020B0604020202020204" pitchFamily="34" charset="0"/>
              <a:buChar char="•"/>
            </a:pPr>
            <a:r>
              <a:rPr lang="de-DE" sz="1200" kern="0" dirty="0">
                <a:solidFill>
                  <a:srgbClr val="000000"/>
                </a:solidFill>
                <a:latin typeface="Arial"/>
                <a:cs typeface="Arial"/>
                <a:sym typeface="Arial"/>
              </a:rPr>
              <a:t>2-nd </a:t>
            </a:r>
            <a:r>
              <a:rPr lang="en-GB" sz="1200" kern="0" dirty="0">
                <a:solidFill>
                  <a:srgbClr val="000000"/>
                </a:solidFill>
                <a:latin typeface="Arial"/>
                <a:cs typeface="Arial"/>
                <a:sym typeface="Arial"/>
              </a:rPr>
              <a:t>largest City in Lower Austria</a:t>
            </a:r>
          </a:p>
          <a:p>
            <a:pPr marL="342900" indent="-342900" hangingPunct="0">
              <a:spcBef>
                <a:spcPts val="1200"/>
              </a:spcBef>
              <a:buFont typeface="Arial" panose="020B0604020202020204" pitchFamily="34" charset="0"/>
              <a:buChar char="•"/>
            </a:pPr>
            <a:r>
              <a:rPr lang="en-GB" sz="1200" kern="0" dirty="0">
                <a:solidFill>
                  <a:srgbClr val="000000"/>
                </a:solidFill>
                <a:latin typeface="Arial"/>
                <a:cs typeface="Arial"/>
                <a:sym typeface="Arial"/>
              </a:rPr>
              <a:t>Two Airfields</a:t>
            </a:r>
          </a:p>
          <a:p>
            <a:pPr marL="342900" indent="-342900" hangingPunct="0">
              <a:spcBef>
                <a:spcPts val="1200"/>
              </a:spcBef>
              <a:buFont typeface="Arial" panose="020B0604020202020204" pitchFamily="34" charset="0"/>
              <a:buChar char="•"/>
            </a:pPr>
            <a:r>
              <a:rPr lang="de-DE" sz="1200" kern="0" dirty="0">
                <a:solidFill>
                  <a:srgbClr val="000000"/>
                </a:solidFill>
                <a:latin typeface="Arial"/>
                <a:cs typeface="Arial"/>
                <a:sym typeface="Arial"/>
              </a:rPr>
              <a:t>Education, Research &amp; Hightech</a:t>
            </a:r>
            <a:endParaRPr lang="de-AT" sz="1200" kern="0" dirty="0">
              <a:solidFill>
                <a:srgbClr val="000000"/>
              </a:solidFill>
              <a:latin typeface="Arial"/>
              <a:cs typeface="Arial"/>
              <a:sym typeface="Arial"/>
            </a:endParaRPr>
          </a:p>
          <a:p>
            <a:pPr marL="342900" indent="-342900" hangingPunct="0">
              <a:spcBef>
                <a:spcPts val="1200"/>
              </a:spcBef>
              <a:buFont typeface="Arial" panose="020B0604020202020204" pitchFamily="34" charset="0"/>
              <a:buChar char="•"/>
            </a:pPr>
            <a:r>
              <a:rPr lang="en-GB" sz="1200" kern="0" dirty="0">
                <a:solidFill>
                  <a:srgbClr val="000000"/>
                </a:solidFill>
                <a:latin typeface="Arial"/>
                <a:cs typeface="Arial"/>
                <a:sym typeface="Arial"/>
              </a:rPr>
              <a:t>Oldest „University of Applied Sciences“ in Austria</a:t>
            </a:r>
          </a:p>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FF68-0647-4BC3-B960-830C1E2F447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849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FF68-0647-4BC3-B960-830C1E2F447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15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LH</a:t>
            </a:r>
            <a:r>
              <a:rPr lang="de-DE" baseline="-25000" dirty="0"/>
              <a:t>2</a:t>
            </a:r>
            <a:r>
              <a:rPr lang="de-DE" dirty="0"/>
              <a:t>L Liquid Hydrogen Lab: </a:t>
            </a:r>
            <a:r>
              <a:rPr lang="de-AT" sz="1200" kern="0" dirty="0">
                <a:latin typeface="Arial"/>
                <a:ea typeface="+mn-ea"/>
                <a:cs typeface="Arial"/>
              </a:rPr>
              <a:t>Exzellenzknotenpunkt für Flüssigwasserstoff-Anwendungen in NÖ</a:t>
            </a:r>
            <a:br>
              <a:rPr lang="de-AT" sz="1200" dirty="0"/>
            </a:br>
            <a:br>
              <a:rPr lang="de-AT" sz="1200" b="0" dirty="0"/>
            </a:br>
            <a:r>
              <a:rPr lang="de-AT" sz="1200" b="0" dirty="0"/>
              <a:t>Technologiezentrum zur Entwicklung und Validierung von Komponenten und Systemen für den klimaneutralen Flugverkehr</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FF68-0647-4BC3-B960-830C1E2F447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8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FF68-0647-4BC3-B960-830C1E2F447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68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Arial" panose="020B0604020202020204" pitchFamily="34" charset="0"/>
                <a:cs typeface="Arial" panose="020B0604020202020204" pitchFamily="34" charset="0"/>
              </a:rPr>
              <a:t>AIR</a:t>
            </a:r>
          </a:p>
          <a:p>
            <a:r>
              <a:rPr lang="en-US" sz="1200" dirty="0">
                <a:latin typeface="Arial" panose="020B0604020202020204" pitchFamily="34" charset="0"/>
                <a:cs typeface="Arial" panose="020B0604020202020204" pitchFamily="34" charset="0"/>
              </a:rPr>
              <a:t>With the abolition of coal as an energy source and the transition to</a:t>
            </a:r>
            <a:r>
              <a:rPr lang="sl-SI"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extra light fuel oil, natural gas and district heating, </a:t>
            </a:r>
            <a:r>
              <a:rPr lang="en-US" sz="1200" b="1" dirty="0">
                <a:latin typeface="Arial" panose="020B0604020202020204" pitchFamily="34" charset="0"/>
                <a:cs typeface="Arial" panose="020B0604020202020204" pitchFamily="34" charset="0"/>
              </a:rPr>
              <a:t>PM</a:t>
            </a:r>
            <a:r>
              <a:rPr lang="en-US" sz="1200" b="1" baseline="-25000" dirty="0">
                <a:latin typeface="Arial" panose="020B0604020202020204" pitchFamily="34" charset="0"/>
                <a:cs typeface="Arial" panose="020B0604020202020204" pitchFamily="34" charset="0"/>
              </a:rPr>
              <a:t>10</a:t>
            </a:r>
            <a:r>
              <a:rPr lang="en-US" sz="1200" b="1" dirty="0">
                <a:latin typeface="Arial" panose="020B0604020202020204" pitchFamily="34" charset="0"/>
                <a:cs typeface="Arial" panose="020B0604020202020204" pitchFamily="34" charset="0"/>
              </a:rPr>
              <a:t> particles have been significantly reduced</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In recent years, particulate concentrations have continued to decline as renewables are being introduced as a priority.</a:t>
            </a:r>
          </a:p>
          <a:p>
            <a:r>
              <a:rPr lang="sl-SI" sz="1200" dirty="0" err="1">
                <a:latin typeface="Arial" panose="020B0604020202020204" pitchFamily="34" charset="0"/>
                <a:cs typeface="Arial" panose="020B0604020202020204" pitchFamily="34" charset="0"/>
              </a:rPr>
              <a:t>Between</a:t>
            </a:r>
            <a:r>
              <a:rPr lang="sl-SI"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2001</a:t>
            </a:r>
            <a:r>
              <a:rPr lang="sl-SI" sz="1200" dirty="0">
                <a:latin typeface="Arial" panose="020B0604020202020204" pitchFamily="34" charset="0"/>
                <a:cs typeface="Arial" panose="020B0604020202020204" pitchFamily="34" charset="0"/>
              </a:rPr>
              <a:t> </a:t>
            </a:r>
            <a:r>
              <a:rPr lang="sl-SI" sz="1200" dirty="0" err="1">
                <a:latin typeface="Arial" panose="020B0604020202020204" pitchFamily="34" charset="0"/>
                <a:cs typeface="Arial" panose="020B0604020202020204" pitchFamily="34" charset="0"/>
              </a:rPr>
              <a:t>and</a:t>
            </a:r>
            <a:r>
              <a:rPr lang="sl-SI" sz="1200" dirty="0">
                <a:latin typeface="Arial" panose="020B0604020202020204" pitchFamily="34" charset="0"/>
                <a:cs typeface="Arial" panose="020B0604020202020204" pitchFamily="34" charset="0"/>
              </a:rPr>
              <a:t> 2022</a:t>
            </a:r>
            <a:r>
              <a:rPr lang="en-US" sz="1200" dirty="0">
                <a:latin typeface="Arial" panose="020B0604020202020204" pitchFamily="34" charset="0"/>
                <a:cs typeface="Arial" panose="020B0604020202020204" pitchFamily="34" charset="0"/>
              </a:rPr>
              <a:t>, the highest measured concentration was 58μg/m³ and the lowest was 22 </a:t>
            </a:r>
            <a:r>
              <a:rPr lang="en-US" sz="1200" dirty="0" err="1">
                <a:latin typeface="Arial" panose="020B0604020202020204" pitchFamily="34" charset="0"/>
                <a:cs typeface="Arial" panose="020B0604020202020204" pitchFamily="34" charset="0"/>
              </a:rPr>
              <a:t>μg</a:t>
            </a:r>
            <a:r>
              <a:rPr lang="en-US" sz="1200" dirty="0">
                <a:latin typeface="Arial" panose="020B0604020202020204" pitchFamily="34" charset="0"/>
                <a:cs typeface="Arial" panose="020B0604020202020204" pitchFamily="34" charset="0"/>
              </a:rPr>
              <a:t>/m³.</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Arial" panose="020B0604020202020204" pitchFamily="34" charset="0"/>
                <a:cs typeface="Arial" panose="020B0604020202020204" pitchFamily="34" charset="0"/>
              </a:rPr>
              <a:t>SO2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SO2 measurements are no longer carried out in Maribor, as </a:t>
            </a:r>
            <a:r>
              <a:rPr lang="en-US" sz="1200" b="1" dirty="0">
                <a:latin typeface="Arial" panose="020B0604020202020204" pitchFamily="34" charset="0"/>
                <a:cs typeface="Arial" panose="020B0604020202020204" pitchFamily="34" charset="0"/>
              </a:rPr>
              <a:t>concentrations fell below </a:t>
            </a:r>
            <a:r>
              <a:rPr lang="en-US" sz="1200" dirty="0">
                <a:latin typeface="Arial" panose="020B0604020202020204" pitchFamily="34" charset="0"/>
                <a:cs typeface="Arial" panose="020B0604020202020204" pitchFamily="34" charset="0"/>
              </a:rPr>
              <a:t>the daily limit value </a:t>
            </a:r>
            <a:r>
              <a:rPr lang="en-US" sz="1200" b="1" dirty="0">
                <a:latin typeface="Arial" panose="020B0604020202020204" pitchFamily="34" charset="0"/>
                <a:cs typeface="Arial" panose="020B0604020202020204" pitchFamily="34" charset="0"/>
              </a:rPr>
              <a:t>(125μg/m³</a:t>
            </a:r>
            <a:r>
              <a:rPr lang="en-US" sz="1200" dirty="0">
                <a:latin typeface="Arial" panose="020B0604020202020204" pitchFamily="34" charset="0"/>
                <a:cs typeface="Arial" panose="020B0604020202020204" pitchFamily="34" charset="0"/>
              </a:rPr>
              <a:t>) years ago due to the</a:t>
            </a:r>
            <a:r>
              <a:rPr lang="sl-SI" sz="1200" dirty="0">
                <a:latin typeface="Arial" panose="020B0604020202020204" pitchFamily="34" charset="0"/>
                <a:cs typeface="Arial" panose="020B0604020202020204" pitchFamily="34" charset="0"/>
              </a:rPr>
              <a:t> a</a:t>
            </a:r>
            <a:r>
              <a:rPr lang="en-US" sz="1200" dirty="0" err="1">
                <a:latin typeface="Arial" panose="020B0604020202020204" pitchFamily="34" charset="0"/>
                <a:cs typeface="Arial" panose="020B0604020202020204" pitchFamily="34" charset="0"/>
              </a:rPr>
              <a:t>bandonment</a:t>
            </a:r>
            <a:r>
              <a:rPr lang="en-US" sz="1200" dirty="0">
                <a:latin typeface="Arial" panose="020B0604020202020204" pitchFamily="34" charset="0"/>
                <a:cs typeface="Arial" panose="020B0604020202020204" pitchFamily="34" charset="0"/>
              </a:rPr>
              <a:t> of coal.</a:t>
            </a:r>
          </a:p>
          <a:p>
            <a:r>
              <a:rPr lang="en-US" sz="1200" dirty="0">
                <a:latin typeface="Arial" panose="020B0604020202020204" pitchFamily="34" charset="0"/>
                <a:cs typeface="Arial" panose="020B0604020202020204" pitchFamily="34" charset="0"/>
              </a:rPr>
              <a:t>Measurements were carried out until 2012.</a:t>
            </a:r>
            <a:endParaRPr lang="sl-SI"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overall strengths prescribed in the </a:t>
            </a:r>
            <a:r>
              <a:rPr lang="en-US" sz="1200" b="1" dirty="0">
                <a:latin typeface="Arial" panose="020B0604020202020204" pitchFamily="34" charset="0"/>
                <a:cs typeface="Arial" panose="020B0604020202020204" pitchFamily="34" charset="0"/>
              </a:rPr>
              <a:t>Ordinance on the air quality plan for </a:t>
            </a:r>
            <a:r>
              <a:rPr lang="sl-SI" sz="1200" b="1" dirty="0">
                <a:latin typeface="Arial" panose="020B0604020202020204" pitchFamily="34" charset="0"/>
                <a:cs typeface="Arial" panose="020B0604020202020204" pitchFamily="34" charset="0"/>
              </a:rPr>
              <a:t>A</a:t>
            </a:r>
            <a:r>
              <a:rPr lang="en-US" sz="1200" b="1" dirty="0" err="1">
                <a:latin typeface="Arial" panose="020B0604020202020204" pitchFamily="34" charset="0"/>
                <a:cs typeface="Arial" panose="020B0604020202020204" pitchFamily="34" charset="0"/>
              </a:rPr>
              <a:t>gglomeration</a:t>
            </a:r>
            <a:r>
              <a:rPr lang="en-US" sz="1200" b="1" dirty="0">
                <a:latin typeface="Arial" panose="020B0604020202020204" pitchFamily="34" charset="0"/>
                <a:cs typeface="Arial" panose="020B0604020202020204" pitchFamily="34" charset="0"/>
              </a:rPr>
              <a:t> Maribor</a:t>
            </a:r>
            <a:r>
              <a:rPr lang="en-US" sz="1200" dirty="0">
                <a:latin typeface="Arial" panose="020B0604020202020204" pitchFamily="34" charset="0"/>
                <a:cs typeface="Arial" panose="020B0604020202020204" pitchFamily="34" charset="0"/>
              </a:rPr>
              <a:t> and the </a:t>
            </a:r>
            <a:r>
              <a:rPr lang="sl-SI" sz="1200" b="1" dirty="0" err="1">
                <a:latin typeface="Arial" panose="020B0604020202020204" pitchFamily="34" charset="0"/>
                <a:cs typeface="Arial" panose="020B0604020202020204" pitchFamily="34" charset="0"/>
              </a:rPr>
              <a:t>Municipal</a:t>
            </a:r>
            <a:r>
              <a:rPr lang="en-US" sz="1200" b="1" dirty="0">
                <a:latin typeface="Arial" panose="020B0604020202020204" pitchFamily="34" charset="0"/>
                <a:cs typeface="Arial" panose="020B0604020202020204" pitchFamily="34" charset="0"/>
              </a:rPr>
              <a:t> Environmental</a:t>
            </a:r>
            <a:r>
              <a:rPr lang="sl-SI" sz="1200" b="1" dirty="0">
                <a:latin typeface="Arial" panose="020B0604020202020204" pitchFamily="34" charset="0"/>
                <a:cs typeface="Arial" panose="020B0604020202020204" pitchFamily="34" charset="0"/>
              </a:rPr>
              <a:t> </a:t>
            </a:r>
            <a:r>
              <a:rPr lang="sl-SI" sz="1200" b="1" dirty="0" err="1">
                <a:latin typeface="Arial" panose="020B0604020202020204" pitchFamily="34" charset="0"/>
                <a:cs typeface="Arial" panose="020B0604020202020204" pitchFamily="34" charset="0"/>
              </a:rPr>
              <a:t>Protection</a:t>
            </a:r>
            <a:r>
              <a:rPr lang="sl-SI" sz="1200" b="1" dirty="0">
                <a:latin typeface="Arial" panose="020B0604020202020204" pitchFamily="34" charset="0"/>
                <a:cs typeface="Arial" panose="020B0604020202020204" pitchFamily="34" charset="0"/>
              </a:rPr>
              <a:t> </a:t>
            </a:r>
            <a:r>
              <a:rPr lang="sl-SI" sz="1200" b="1" dirty="0" err="1">
                <a:latin typeface="Arial" panose="020B0604020202020204" pitchFamily="34" charset="0"/>
                <a:cs typeface="Arial" panose="020B0604020202020204" pitchFamily="34" charset="0"/>
              </a:rPr>
              <a:t>Programme</a:t>
            </a:r>
            <a:r>
              <a:rPr lang="en-US" sz="1200" b="1" dirty="0">
                <a:latin typeface="Arial" panose="020B0604020202020204" pitchFamily="34" charset="0"/>
                <a:cs typeface="Arial" panose="020B0604020202020204" pitchFamily="34" charset="0"/>
              </a:rPr>
              <a:t>  2021-2030 </a:t>
            </a:r>
            <a:r>
              <a:rPr lang="en-US" sz="1200" dirty="0">
                <a:latin typeface="Arial" panose="020B0604020202020204" pitchFamily="34" charset="0"/>
                <a:cs typeface="Arial" panose="020B0604020202020204" pitchFamily="34" charset="0"/>
              </a:rPr>
              <a:t>contributed to improving air quality in the city. </a:t>
            </a:r>
            <a:endParaRPr lang="sl-SI" sz="1200" dirty="0">
              <a:latin typeface="Arial" panose="020B0604020202020204" pitchFamily="34" charset="0"/>
              <a:cs typeface="Arial" panose="020B0604020202020204" pitchFamily="34" charset="0"/>
            </a:endParaRPr>
          </a:p>
          <a:p>
            <a:r>
              <a:rPr lang="sl-SI" sz="1200" dirty="0" err="1">
                <a:latin typeface="Arial" panose="020B0604020202020204" pitchFamily="34" charset="0"/>
                <a:cs typeface="Arial" panose="020B0604020202020204" pitchFamily="34" charset="0"/>
              </a:rPr>
              <a:t>Due</a:t>
            </a:r>
            <a:r>
              <a:rPr lang="sl-SI" sz="1200" dirty="0">
                <a:latin typeface="Arial" panose="020B0604020202020204" pitchFamily="34" charset="0"/>
                <a:cs typeface="Arial" panose="020B0604020202020204" pitchFamily="34" charset="0"/>
              </a:rPr>
              <a:t> to </a:t>
            </a:r>
            <a:r>
              <a:rPr lang="en-US" sz="1200" dirty="0">
                <a:latin typeface="Arial" panose="020B0604020202020204" pitchFamily="34" charset="0"/>
                <a:cs typeface="Arial" panose="020B0604020202020204" pitchFamily="34" charset="0"/>
              </a:rPr>
              <a:t>air quality</a:t>
            </a:r>
            <a:r>
              <a:rPr lang="sl-SI" sz="1200" dirty="0">
                <a:latin typeface="Arial" panose="020B0604020202020204" pitchFamily="34" charset="0"/>
                <a:cs typeface="Arial" panose="020B0604020202020204" pitchFamily="34" charset="0"/>
              </a:rPr>
              <a:t> </a:t>
            </a:r>
            <a:r>
              <a:rPr lang="sl-SI" sz="1200" dirty="0" err="1">
                <a:latin typeface="Arial" panose="020B0604020202020204" pitchFamily="34" charset="0"/>
                <a:cs typeface="Arial" panose="020B0604020202020204" pitchFamily="34" charset="0"/>
              </a:rPr>
              <a:t>improvement</a:t>
            </a:r>
            <a:r>
              <a:rPr lang="en-US" sz="1200" dirty="0">
                <a:latin typeface="Arial" panose="020B0604020202020204" pitchFamily="34" charset="0"/>
                <a:cs typeface="Arial" panose="020B0604020202020204" pitchFamily="34" charset="0"/>
              </a:rPr>
              <a:t>, the Government of the Republic of Slovenia abolished the Ordinance in March 2022.</a:t>
            </a:r>
            <a:endParaRPr lang="sl-SI"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71E1-8141-4739-B50B-3882568647CA}"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963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endParaRPr lang="sl-SI"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Calibri" panose="020F0502020204030204" pitchFamily="34" charset="0"/>
                <a:cs typeface="Arial" panose="020B0604020202020204" pitchFamily="34" charset="0"/>
              </a:rPr>
              <a:t>The city's energy transition from coal and later heating oil to cleaner energy sources</a:t>
            </a: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r>
              <a:rPr lang="en-AU" sz="1200" dirty="0">
                <a:effectLst/>
                <a:latin typeface="Arial" panose="020B0604020202020204" pitchFamily="34" charset="0"/>
                <a:ea typeface="Calibri" panose="020F0502020204030204" pitchFamily="34" charset="0"/>
                <a:cs typeface="Arial" panose="020B0604020202020204" pitchFamily="34" charset="0"/>
              </a:rPr>
              <a:t>Thirty years ago, the city made a significant shift in its energy policy, transitioning from coal to the use of extra-light heating oil. In all sectors, coal was mostly replaced by oil. As a result, the air quality in the city significantly improved. </a:t>
            </a: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r>
              <a:rPr lang="en-AU" sz="1200" dirty="0">
                <a:effectLst/>
                <a:latin typeface="Arial" panose="020B0604020202020204" pitchFamily="34" charset="0"/>
                <a:ea typeface="Calibri" panose="020F0502020204030204" pitchFamily="34" charset="0"/>
                <a:cs typeface="Arial" panose="020B0604020202020204" pitchFamily="34" charset="0"/>
              </a:rPr>
              <a:t>With the commencement of the construction of the natural gas pipeline network in 1978 and the district heating network in 1984, the use of extra-light heating oil was gradually abandoned, both in larger boiler rooms (transitioning to district heating) as well as in individual residential units (transitioning to natural gas). This transition occurred in line with the expansion of both networks.</a:t>
            </a: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r>
              <a:rPr lang="en-AU" sz="1200" dirty="0">
                <a:effectLst/>
                <a:latin typeface="Arial" panose="020B0604020202020204" pitchFamily="34" charset="0"/>
                <a:ea typeface="Calibri" panose="020F0502020204030204" pitchFamily="34" charset="0"/>
                <a:cs typeface="Arial" panose="020B0604020202020204" pitchFamily="34" charset="0"/>
              </a:rPr>
              <a:t>Graphical representation illustrating the transition to cleaner heating sources (natural gas, district heating, heat pumps) and the decreasing trend in the use of ELKO in the case of public and multi-apartment buildings (large boiler rooms) for which energy monitoring is conducted</a:t>
            </a:r>
            <a:r>
              <a:rPr lang="sl-SI" sz="1200" dirty="0">
                <a:effectLst/>
                <a:latin typeface="Arial" panose="020B0604020202020204" pitchFamily="34" charset="0"/>
                <a:ea typeface="Calibri" panose="020F0502020204030204" pitchFamily="34" charset="0"/>
                <a:cs typeface="Arial" panose="020B0604020202020204" pitchFamily="34" charset="0"/>
              </a:rPr>
              <a:t>.</a:t>
            </a:r>
          </a:p>
          <a:p>
            <a:pPr algn="just"/>
            <a:endParaRPr lang="sl-SI" sz="12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cs typeface="Arial" panose="020B0604020202020204" pitchFamily="34" charset="0"/>
              </a:rPr>
              <a:t>From the above graphs, a significant decrease in the use of heating oil and a big increase in the use of heat pumps in combination with a peak boiler (mostly on natural gas) in 2021 compared to 2006 is evident. In addition to heat pumps, district heating is most used for heating in public buildings in 2021, followed by natural gas. </a:t>
            </a: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endParaRPr lang="sl-SI" sz="1200" dirty="0">
              <a:effectLst/>
              <a:latin typeface="Arial" panose="020B0604020202020204" pitchFamily="34" charset="0"/>
              <a:cs typeface="Arial" panose="020B0604020202020204" pitchFamily="34" charset="0"/>
            </a:endParaRPr>
          </a:p>
          <a:p>
            <a:pPr algn="just"/>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71E1-8141-4739-B50B-3882568647CA}"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12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8D07310A-3F74-ECDC-BC49-07161DBF6B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FC07B7FB-2E67-C6E7-4E95-F0D9FF8AB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33796" name="Segnaposto numero diapositiva 3">
            <a:extLst>
              <a:ext uri="{FF2B5EF4-FFF2-40B4-BE49-F238E27FC236}">
                <a16:creationId xmlns:a16="http://schemas.microsoft.com/office/drawing/2014/main" id="{4E92F25A-4E9F-1250-0A01-795717CEBD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9BF046-0A55-42E9-A908-95B5D92A3C99}"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0548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07000"/>
              </a:lnSpc>
            </a:pP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AU" sz="1200" b="1" kern="0" dirty="0">
                <a:effectLst/>
                <a:latin typeface="Arial" panose="020B0604020202020204" pitchFamily="34" charset="0"/>
                <a:ea typeface="Calibri" panose="020F0502020204030204" pitchFamily="34" charset="0"/>
                <a:cs typeface="Arial" panose="020B0604020202020204" pitchFamily="34" charset="0"/>
              </a:rPr>
              <a:t>The trend of reducing the use of heating oil in multi-apartment buildings of the Municipality of Maribor (large boiler rooms</a:t>
            </a:r>
            <a:r>
              <a:rPr lang="sl-SI" sz="1200" b="1" kern="0" dirty="0">
                <a:effectLst/>
                <a:latin typeface="Arial" panose="020B0604020202020204" pitchFamily="34" charset="0"/>
                <a:ea typeface="Calibri" panose="020F0502020204030204" pitchFamily="34" charset="0"/>
                <a:cs typeface="Arial" panose="020B0604020202020204" pitchFamily="34" charset="0"/>
              </a:rPr>
              <a:t>)</a:t>
            </a:r>
            <a:endParaRPr lang="sl-SI" sz="1200" dirty="0">
              <a:latin typeface="Arial" panose="020B0604020202020204" pitchFamily="34" charset="0"/>
              <a:cs typeface="Arial" panose="020B0604020202020204" pitchFamily="34" charset="0"/>
            </a:endParaRPr>
          </a:p>
          <a:p>
            <a:pPr algn="just">
              <a:lnSpc>
                <a:spcPct val="107000"/>
              </a:lnSpc>
            </a:pP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AU" sz="1200" dirty="0">
                <a:effectLst/>
                <a:latin typeface="Arial" panose="020B0604020202020204" pitchFamily="34" charset="0"/>
                <a:ea typeface="Calibri" panose="020F0502020204030204" pitchFamily="34" charset="0"/>
                <a:cs typeface="Arial" panose="020B0604020202020204" pitchFamily="34" charset="0"/>
              </a:rPr>
              <a:t>The transition policies towards a climate-neutral society are most prominently realized at the local level, which is why municipalities and local communities are key actors in implementing climate-neutral transition measures.</a:t>
            </a: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AU" sz="1200" dirty="0">
                <a:effectLst/>
                <a:latin typeface="Arial" panose="020B0604020202020204" pitchFamily="34" charset="0"/>
                <a:ea typeface="Calibri" panose="020F0502020204030204" pitchFamily="34" charset="0"/>
                <a:cs typeface="Arial" panose="020B0604020202020204" pitchFamily="34" charset="0"/>
              </a:rPr>
              <a:t>Maribor is actively working towards reducing energy consumption in the city and introducing renewable energy sources (RES), especially in the public sector. In 2009, the first Local Energy Concept of Maribor (LEK MOM) was adopted by the City Council, which defined ten comprehensive long-term goals for reducing energy consumption and introducing RES, along with an action plan for implementation. In 2021, the Maribor City Council approved the Local Energy and Climate Concept of Maribor (LEPK MOM), a document that not only focuses on climate change mitigation (including energy efficiency and RES to achieve climate neutrality) but also places significant emphasis on adapting to climate change</a:t>
            </a:r>
            <a:r>
              <a:rPr lang="en-AU" sz="1100" dirty="0">
                <a:effectLst/>
                <a:latin typeface="Arial" panose="020B0604020202020204" pitchFamily="34" charset="0"/>
                <a:ea typeface="Calibri" panose="020F0502020204030204" pitchFamily="34" charset="0"/>
                <a:cs typeface="Arial" panose="020B0604020202020204" pitchFamily="34" charset="0"/>
              </a:rPr>
              <a:t>.</a:t>
            </a:r>
            <a:endParaRPr lang="sl-SI" sz="1100" dirty="0">
              <a:effectLst/>
              <a:latin typeface="Arial" panose="020B0604020202020204" pitchFamily="34" charset="0"/>
              <a:ea typeface="Calibri" panose="020F0502020204030204" pitchFamily="34" charset="0"/>
              <a:cs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71E1-8141-4739-B50B-3882568647CA}"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92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effectLst/>
                <a:latin typeface="Arial" panose="020B0604020202020204" pitchFamily="34" charset="0"/>
                <a:ea typeface="Calibri" panose="020F0502020204030204" pitchFamily="34" charset="0"/>
                <a:cs typeface="Arial" panose="020B0604020202020204" pitchFamily="34" charset="0"/>
              </a:rPr>
              <a:t>Energy consumption in Municipality of Maribor – heat and electricity</a:t>
            </a:r>
            <a:endParaRPr lang="sl-SI" sz="1200" b="0" dirty="0">
              <a:effectLst/>
              <a:latin typeface="Arial" panose="020B0604020202020204" pitchFamily="34" charset="0"/>
              <a:ea typeface="Calibri" panose="020F0502020204030204" pitchFamily="34" charset="0"/>
              <a:cs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71E1-8141-4739-B50B-3882568647CA}"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251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Calibri" panose="020F0502020204030204" pitchFamily="34" charset="0"/>
                <a:cs typeface="Arial" panose="020B0604020202020204" pitchFamily="34" charset="0"/>
              </a:rPr>
              <a:t>Generated and consumed electricity</a:t>
            </a:r>
            <a:endParaRPr lang="sl-SI" sz="12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Production source for electricity in the Municipality of Maribor for the year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Ratio between generated and consumed electrical energy in Municipality of Maribor (kWh)</a:t>
            </a:r>
          </a:p>
          <a:p>
            <a:endParaRPr lang="sl-SI" dirty="0"/>
          </a:p>
          <a:p>
            <a:endParaRPr lang="sl-SI" dirty="0"/>
          </a:p>
          <a:p>
            <a:pPr algn="just">
              <a:lnSpc>
                <a:spcPct val="115000"/>
              </a:lnSpc>
            </a:pPr>
            <a:r>
              <a:rPr lang="en-AU" sz="1200" dirty="0">
                <a:effectLst/>
                <a:latin typeface="Arial" panose="020B0604020202020204" pitchFamily="34" charset="0"/>
                <a:ea typeface="Calibri" panose="020F0502020204030204" pitchFamily="34" charset="0"/>
                <a:cs typeface="Arial" panose="020B0604020202020204" pitchFamily="34" charset="0"/>
              </a:rPr>
              <a:t>In 2021, 73 % of all electricity consumed in the municipality was produced within the municipality's territory</a:t>
            </a:r>
            <a:r>
              <a:rPr lang="sl-SI" sz="1200" dirty="0">
                <a:effectLst/>
                <a:latin typeface="Arial" panose="020B0604020202020204" pitchFamily="34" charset="0"/>
                <a:ea typeface="Calibri" panose="020F0502020204030204" pitchFamily="34" charset="0"/>
                <a:cs typeface="Arial" panose="020B0604020202020204" pitchFamily="34" charset="0"/>
              </a:rPr>
              <a:t> </a:t>
            </a:r>
            <a:r>
              <a:rPr lang="en-AU" sz="1200" dirty="0">
                <a:effectLst/>
                <a:latin typeface="Arial" panose="020B0604020202020204" pitchFamily="34" charset="0"/>
                <a:ea typeface="Calibri" panose="020F0502020204030204" pitchFamily="34" charset="0"/>
                <a:cs typeface="Arial" panose="020B0604020202020204" pitchFamily="34" charset="0"/>
              </a:rPr>
              <a:t>77 % of the produced electricity comes from renewable sources (hydropower and PV).</a:t>
            </a:r>
            <a:endParaRPr lang="sl-SI" sz="1200" dirty="0">
              <a:effectLst/>
              <a:latin typeface="Arial" panose="020B0604020202020204" pitchFamily="34" charset="0"/>
              <a:ea typeface="Calibri" panose="020F0502020204030204" pitchFamily="34" charset="0"/>
              <a:cs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71E1-8141-4739-B50B-3882568647CA}"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10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latin typeface="Arial" panose="020B0604020202020204" pitchFamily="34" charset="0"/>
                <a:cs typeface="Arial" panose="020B0604020202020204" pitchFamily="34" charset="0"/>
              </a:rPr>
              <a:t>Projects in progress</a:t>
            </a:r>
            <a:endParaRPr lang="sl-SI"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b="0" dirty="0">
              <a:latin typeface="Arial" panose="020B0604020202020204" pitchFamily="34" charset="0"/>
              <a:cs typeface="Arial" panose="020B0604020202020204" pitchFamily="34" charset="0"/>
            </a:endParaRPr>
          </a:p>
          <a:p>
            <a:pPr marL="0" indent="0">
              <a:buNone/>
            </a:pPr>
            <a:r>
              <a:rPr lang="en-AU" sz="1600" b="1" dirty="0">
                <a:latin typeface="Arial" panose="020B0604020202020204" pitchFamily="34" charset="0"/>
                <a:cs typeface="Arial" panose="020B0604020202020204" pitchFamily="34" charset="0"/>
              </a:rPr>
              <a:t>High-temperature heat pump water-to-water </a:t>
            </a:r>
            <a:r>
              <a:rPr lang="en-AU" sz="1600" dirty="0">
                <a:latin typeface="Arial" panose="020B0604020202020204" pitchFamily="34" charset="0"/>
                <a:cs typeface="Arial" panose="020B0604020202020204" pitchFamily="34" charset="0"/>
              </a:rPr>
              <a:t>(</a:t>
            </a:r>
            <a:r>
              <a:rPr lang="en-AU" sz="1600" kern="0" dirty="0" err="1">
                <a:solidFill>
                  <a:srgbClr val="000000"/>
                </a:solidFill>
                <a:latin typeface="Arial" panose="020B0604020202020204" pitchFamily="34" charset="0"/>
                <a:cs typeface="Arial" panose="020B0604020202020204" pitchFamily="34" charset="0"/>
              </a:rPr>
              <a:t>Qht</a:t>
            </a:r>
            <a:r>
              <a:rPr lang="en-AU" sz="1600" kern="0" dirty="0">
                <a:solidFill>
                  <a:srgbClr val="000000"/>
                </a:solidFill>
                <a:latin typeface="Arial" panose="020B0604020202020204" pitchFamily="34" charset="0"/>
                <a:cs typeface="Arial" panose="020B0604020202020204" pitchFamily="34" charset="0"/>
              </a:rPr>
              <a:t> </a:t>
            </a:r>
            <a:r>
              <a:rPr lang="en-AU" sz="1600" kern="0" dirty="0">
                <a:solidFill>
                  <a:srgbClr val="000000"/>
                </a:solidFill>
                <a:latin typeface="Arial" panose="020B0604020202020204" pitchFamily="34" charset="0"/>
                <a:cs typeface="Arial" panose="020B0604020202020204" pitchFamily="34" charset="0"/>
                <a:sym typeface="Symbol" panose="05050102010706020507" pitchFamily="18" charset="2"/>
              </a:rPr>
              <a:t></a:t>
            </a:r>
            <a:r>
              <a:rPr lang="en-AU" sz="1600" kern="0" dirty="0">
                <a:solidFill>
                  <a:srgbClr val="000000"/>
                </a:solidFill>
                <a:latin typeface="Arial" panose="020B0604020202020204" pitchFamily="34" charset="0"/>
                <a:cs typeface="Arial" panose="020B0604020202020204" pitchFamily="34" charset="0"/>
              </a:rPr>
              <a:t> 2,0 MW)</a:t>
            </a:r>
          </a:p>
          <a:p>
            <a:pPr lvl="1">
              <a:buFont typeface="Wingdings" panose="05000000000000000000" pitchFamily="2" charset="2"/>
              <a:buChar char="Ø"/>
            </a:pPr>
            <a:r>
              <a:rPr lang="en-AU" sz="1600" kern="0" dirty="0">
                <a:latin typeface="Arial" panose="020B0604020202020204" pitchFamily="34" charset="0"/>
                <a:cs typeface="Arial" panose="020B0604020202020204" pitchFamily="34" charset="0"/>
              </a:rPr>
              <a:t>River Drava as thermal energy source,</a:t>
            </a:r>
          </a:p>
          <a:p>
            <a:pPr lvl="1">
              <a:buFont typeface="Wingdings" panose="05000000000000000000" pitchFamily="2" charset="2"/>
              <a:buChar char="Ø"/>
            </a:pPr>
            <a:r>
              <a:rPr lang="en-AU" sz="1600" b="1" kern="0" dirty="0">
                <a:solidFill>
                  <a:srgbClr val="000000"/>
                </a:solidFill>
                <a:latin typeface="Arial" panose="020B0604020202020204" pitchFamily="34" charset="0"/>
                <a:cs typeface="Arial" panose="020B0604020202020204" pitchFamily="34" charset="0"/>
              </a:rPr>
              <a:t>self-sufficiency – HP drive with its own PV and CHP</a:t>
            </a:r>
            <a:r>
              <a:rPr lang="en-AU" sz="1600" kern="0" dirty="0">
                <a:solidFill>
                  <a:srgbClr val="000000"/>
                </a:solidFill>
                <a:latin typeface="Arial" panose="020B0604020202020204" pitchFamily="34" charset="0"/>
                <a:cs typeface="Arial" panose="020B0604020202020204" pitchFamily="34" charset="0"/>
              </a:rPr>
              <a:t>,</a:t>
            </a:r>
          </a:p>
          <a:p>
            <a:pPr lvl="1">
              <a:buFont typeface="Wingdings" panose="05000000000000000000" pitchFamily="2" charset="2"/>
              <a:buChar char="Ø"/>
            </a:pPr>
            <a:r>
              <a:rPr lang="en-AU" sz="1600" kern="0" dirty="0">
                <a:solidFill>
                  <a:srgbClr val="000000"/>
                </a:solidFill>
                <a:latin typeface="Arial" panose="020B0604020202020204" pitchFamily="34" charset="0"/>
                <a:cs typeface="Arial" panose="020B0604020202020204" pitchFamily="34" charset="0"/>
              </a:rPr>
              <a:t>Expected launch in September 2023,</a:t>
            </a:r>
            <a:endParaRPr lang="sl-SI" sz="1600" kern="0" dirty="0">
              <a:solidFill>
                <a:srgbClr val="000000"/>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sl-SI" sz="1600" kern="0" dirty="0">
                <a:solidFill>
                  <a:srgbClr val="000000"/>
                </a:solidFill>
                <a:latin typeface="Arial" panose="020B0604020202020204" pitchFamily="34" charset="0"/>
                <a:cs typeface="Arial" panose="020B0604020202020204" pitchFamily="34" charset="0"/>
              </a:rPr>
              <a:t>12.000 MWh </a:t>
            </a:r>
            <a:r>
              <a:rPr lang="sl-SI" sz="1600" kern="0" dirty="0" err="1">
                <a:solidFill>
                  <a:srgbClr val="000000"/>
                </a:solidFill>
                <a:latin typeface="Arial" panose="020B0604020202020204" pitchFamily="34" charset="0"/>
                <a:cs typeface="Arial" panose="020B0604020202020204" pitchFamily="34" charset="0"/>
              </a:rPr>
              <a:t>of</a:t>
            </a:r>
            <a:r>
              <a:rPr lang="sl-SI" sz="1600" kern="0" dirty="0">
                <a:solidFill>
                  <a:srgbClr val="000000"/>
                </a:solidFill>
                <a:latin typeface="Arial" panose="020B0604020202020204" pitchFamily="34" charset="0"/>
                <a:cs typeface="Arial" panose="020B0604020202020204" pitchFamily="34" charset="0"/>
              </a:rPr>
              <a:t> </a:t>
            </a:r>
            <a:r>
              <a:rPr lang="sl-SI" sz="1600" kern="0" dirty="0" err="1">
                <a:solidFill>
                  <a:srgbClr val="000000"/>
                </a:solidFill>
                <a:latin typeface="Arial" panose="020B0604020202020204" pitchFamily="34" charset="0"/>
                <a:cs typeface="Arial" panose="020B0604020202020204" pitchFamily="34" charset="0"/>
              </a:rPr>
              <a:t>green</a:t>
            </a:r>
            <a:r>
              <a:rPr lang="sl-SI" sz="1600" kern="0" dirty="0">
                <a:solidFill>
                  <a:srgbClr val="000000"/>
                </a:solidFill>
                <a:latin typeface="Arial" panose="020B0604020202020204" pitchFamily="34" charset="0"/>
                <a:cs typeface="Arial" panose="020B0604020202020204" pitchFamily="34" charset="0"/>
              </a:rPr>
              <a:t> </a:t>
            </a:r>
            <a:r>
              <a:rPr lang="sl-SI" sz="1600" kern="0" dirty="0" err="1">
                <a:solidFill>
                  <a:srgbClr val="000000"/>
                </a:solidFill>
                <a:latin typeface="Arial" panose="020B0604020202020204" pitchFamily="34" charset="0"/>
                <a:cs typeface="Arial" panose="020B0604020202020204" pitchFamily="34" charset="0"/>
              </a:rPr>
              <a:t>energy</a:t>
            </a:r>
            <a:endParaRPr lang="en-AU" sz="1600" kern="0" dirty="0">
              <a:solidFill>
                <a:srgbClr val="000000"/>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en-AU" sz="1600" b="1" kern="0" dirty="0">
                <a:solidFill>
                  <a:srgbClr val="000000"/>
                </a:solidFill>
                <a:latin typeface="Arial" panose="020B0604020202020204" pitchFamily="34" charset="0"/>
                <a:cs typeface="Arial" panose="020B0604020202020204" pitchFamily="34" charset="0"/>
              </a:rPr>
              <a:t>Project without financial incentives</a:t>
            </a:r>
            <a:r>
              <a:rPr lang="sl-SI" sz="1600" b="1" kern="0" dirty="0">
                <a:solidFill>
                  <a:srgbClr val="000000"/>
                </a:solidFill>
                <a:latin typeface="Arial" panose="020B0604020202020204" pitchFamily="34" charset="0"/>
                <a:cs typeface="Arial" panose="020B0604020202020204" pitchFamily="34" charset="0"/>
              </a:rPr>
              <a:t>.</a:t>
            </a:r>
          </a:p>
          <a:p>
            <a:pPr lvl="1">
              <a:buFont typeface="Wingdings" panose="05000000000000000000" pitchFamily="2" charset="2"/>
              <a:buNone/>
            </a:pPr>
            <a:endParaRPr lang="sl-SI" sz="1600" b="1" kern="0" dirty="0">
              <a:solidFill>
                <a:srgbClr val="000000"/>
              </a:solidFill>
              <a:latin typeface="Arial" panose="020B0604020202020204" pitchFamily="34" charset="0"/>
              <a:cs typeface="Arial" panose="020B0604020202020204" pitchFamily="34" charset="0"/>
            </a:endParaRPr>
          </a:p>
          <a:p>
            <a:pPr marL="0" indent="0">
              <a:buNone/>
            </a:pPr>
            <a:r>
              <a:rPr lang="en-AU" sz="1600" b="1" dirty="0">
                <a:latin typeface="Arial" panose="020B0604020202020204" pitchFamily="34" charset="0"/>
                <a:cs typeface="Arial" panose="020B0604020202020204" pitchFamily="34" charset="0"/>
              </a:rPr>
              <a:t>Wood-biomass boiler </a:t>
            </a:r>
            <a:r>
              <a:rPr lang="en-AU" sz="1600" dirty="0">
                <a:latin typeface="Arial" panose="020B0604020202020204" pitchFamily="34" charset="0"/>
                <a:cs typeface="Arial" panose="020B0604020202020204" pitchFamily="34" charset="0"/>
              </a:rPr>
              <a:t>(</a:t>
            </a:r>
            <a:r>
              <a:rPr lang="en-AU" sz="1600" kern="0" dirty="0" err="1">
                <a:solidFill>
                  <a:srgbClr val="000000"/>
                </a:solidFill>
                <a:latin typeface="Arial" panose="020B0604020202020204" pitchFamily="34" charset="0"/>
                <a:cs typeface="Arial" panose="020B0604020202020204" pitchFamily="34" charset="0"/>
              </a:rPr>
              <a:t>Qht</a:t>
            </a:r>
            <a:r>
              <a:rPr lang="en-AU" sz="1600" kern="0" dirty="0">
                <a:solidFill>
                  <a:srgbClr val="000000"/>
                </a:solidFill>
                <a:latin typeface="Arial" panose="020B0604020202020204" pitchFamily="34" charset="0"/>
                <a:cs typeface="Arial" panose="020B0604020202020204" pitchFamily="34" charset="0"/>
              </a:rPr>
              <a:t> </a:t>
            </a:r>
            <a:r>
              <a:rPr lang="en-AU" sz="1600" kern="0" dirty="0">
                <a:solidFill>
                  <a:srgbClr val="000000"/>
                </a:solidFill>
                <a:latin typeface="Arial" panose="020B0604020202020204" pitchFamily="34" charset="0"/>
                <a:cs typeface="Arial" panose="020B0604020202020204" pitchFamily="34" charset="0"/>
                <a:sym typeface="Symbol" panose="05050102010706020507" pitchFamily="18" charset="2"/>
              </a:rPr>
              <a:t></a:t>
            </a:r>
            <a:r>
              <a:rPr lang="en-AU" sz="1600" kern="0" dirty="0">
                <a:solidFill>
                  <a:srgbClr val="000000"/>
                </a:solidFill>
                <a:latin typeface="Arial" panose="020B0604020202020204" pitchFamily="34" charset="0"/>
                <a:cs typeface="Arial" panose="020B0604020202020204" pitchFamily="34" charset="0"/>
              </a:rPr>
              <a:t> 5 </a:t>
            </a:r>
            <a:r>
              <a:rPr lang="en-AU" sz="1600" kern="0" dirty="0" err="1">
                <a:solidFill>
                  <a:srgbClr val="000000"/>
                </a:solidFill>
                <a:latin typeface="Arial" panose="020B0604020202020204" pitchFamily="34" charset="0"/>
                <a:cs typeface="Arial" panose="020B0604020202020204" pitchFamily="34" charset="0"/>
              </a:rPr>
              <a:t>MWht</a:t>
            </a:r>
            <a:r>
              <a:rPr lang="en-AU" sz="1600" kern="0" dirty="0">
                <a:solidFill>
                  <a:srgbClr val="000000"/>
                </a:solidFill>
                <a:latin typeface="Arial" panose="020B0604020202020204" pitchFamily="34" charset="0"/>
                <a:cs typeface="Arial" panose="020B0604020202020204" pitchFamily="34" charset="0"/>
              </a:rPr>
              <a:t> )</a:t>
            </a:r>
          </a:p>
          <a:p>
            <a:pPr lvl="1">
              <a:buFont typeface="Wingdings" panose="05000000000000000000" pitchFamily="2" charset="2"/>
              <a:buChar char="Ø"/>
            </a:pPr>
            <a:r>
              <a:rPr lang="en-AU" sz="1600" kern="0" dirty="0">
                <a:latin typeface="Arial" panose="020B0604020202020204" pitchFamily="34" charset="0"/>
                <a:cs typeface="Arial" panose="020B0604020202020204" pitchFamily="34" charset="0"/>
              </a:rPr>
              <a:t>Local energy source,</a:t>
            </a:r>
          </a:p>
          <a:p>
            <a:pPr lvl="1">
              <a:buFont typeface="Wingdings" panose="05000000000000000000" pitchFamily="2" charset="2"/>
              <a:buChar char="Ø"/>
            </a:pPr>
            <a:r>
              <a:rPr lang="en-AU" sz="1600" b="1" kern="0" dirty="0">
                <a:solidFill>
                  <a:srgbClr val="000000"/>
                </a:solidFill>
                <a:latin typeface="Arial" panose="020B0604020202020204" pitchFamily="34" charset="0"/>
                <a:cs typeface="Arial" panose="020B0604020202020204" pitchFamily="34" charset="0"/>
              </a:rPr>
              <a:t>using energy storage to optimize production,</a:t>
            </a:r>
            <a:endParaRPr lang="sl-SI" sz="1600" b="1" kern="0" dirty="0">
              <a:solidFill>
                <a:srgbClr val="000000"/>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sl-SI" sz="1600" kern="0" dirty="0">
                <a:solidFill>
                  <a:srgbClr val="000000"/>
                </a:solidFill>
                <a:latin typeface="Arial" panose="020B0604020202020204" pitchFamily="34" charset="0"/>
                <a:cs typeface="Arial" panose="020B0604020202020204" pitchFamily="34" charset="0"/>
              </a:rPr>
              <a:t>15.000 MWh </a:t>
            </a:r>
            <a:r>
              <a:rPr lang="sl-SI" sz="1600" kern="0" dirty="0" err="1">
                <a:solidFill>
                  <a:srgbClr val="000000"/>
                </a:solidFill>
                <a:latin typeface="Arial" panose="020B0604020202020204" pitchFamily="34" charset="0"/>
                <a:cs typeface="Arial" panose="020B0604020202020204" pitchFamily="34" charset="0"/>
              </a:rPr>
              <a:t>of</a:t>
            </a:r>
            <a:r>
              <a:rPr lang="sl-SI" sz="1600" kern="0" dirty="0">
                <a:solidFill>
                  <a:srgbClr val="000000"/>
                </a:solidFill>
                <a:latin typeface="Arial" panose="020B0604020202020204" pitchFamily="34" charset="0"/>
                <a:cs typeface="Arial" panose="020B0604020202020204" pitchFamily="34" charset="0"/>
              </a:rPr>
              <a:t> </a:t>
            </a:r>
            <a:r>
              <a:rPr lang="sl-SI" sz="1600" kern="0" dirty="0" err="1">
                <a:solidFill>
                  <a:srgbClr val="000000"/>
                </a:solidFill>
                <a:latin typeface="Arial" panose="020B0604020202020204" pitchFamily="34" charset="0"/>
                <a:cs typeface="Arial" panose="020B0604020202020204" pitchFamily="34" charset="0"/>
              </a:rPr>
              <a:t>renewable</a:t>
            </a:r>
            <a:r>
              <a:rPr lang="sl-SI" sz="1600" kern="0" dirty="0">
                <a:solidFill>
                  <a:srgbClr val="000000"/>
                </a:solidFill>
                <a:latin typeface="Arial" panose="020B0604020202020204" pitchFamily="34" charset="0"/>
                <a:cs typeface="Arial" panose="020B0604020202020204" pitchFamily="34" charset="0"/>
              </a:rPr>
              <a:t> </a:t>
            </a:r>
            <a:r>
              <a:rPr lang="sl-SI" sz="1600" kern="0" dirty="0" err="1">
                <a:solidFill>
                  <a:srgbClr val="000000"/>
                </a:solidFill>
                <a:latin typeface="Arial" panose="020B0604020202020204" pitchFamily="34" charset="0"/>
                <a:cs typeface="Arial" panose="020B0604020202020204" pitchFamily="34" charset="0"/>
              </a:rPr>
              <a:t>energy</a:t>
            </a:r>
            <a:endParaRPr lang="en-AU" sz="1600" b="1" kern="0" dirty="0">
              <a:solidFill>
                <a:srgbClr val="000000"/>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en-AU" sz="1600" b="1" kern="0" dirty="0">
                <a:solidFill>
                  <a:srgbClr val="000000"/>
                </a:solidFill>
                <a:latin typeface="Arial" panose="020B0604020202020204" pitchFamily="34" charset="0"/>
                <a:cs typeface="Arial" panose="020B0604020202020204" pitchFamily="34" charset="0"/>
              </a:rPr>
              <a:t>application for a tender for co-financing.</a:t>
            </a:r>
            <a:endParaRPr lang="sl-SI" sz="1600" b="1" kern="0" dirty="0">
              <a:solidFill>
                <a:srgbClr val="000000"/>
              </a:solidFill>
              <a:latin typeface="Arial" panose="020B0604020202020204" pitchFamily="34" charset="0"/>
              <a:cs typeface="Arial" panose="020B0604020202020204" pitchFamily="34" charset="0"/>
            </a:endParaRPr>
          </a:p>
          <a:p>
            <a:pPr marL="0" indent="0">
              <a:buNone/>
            </a:pPr>
            <a:endParaRPr lang="en-AU"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dirty="0">
              <a:latin typeface="Arial" panose="020B0604020202020204" pitchFamily="34" charset="0"/>
              <a:cs typeface="Arial" panose="020B0604020202020204" pitchFamily="34" charset="0"/>
            </a:endParaRPr>
          </a:p>
          <a:p>
            <a:pPr marL="0" indent="0">
              <a:buNone/>
            </a:pPr>
            <a:r>
              <a:rPr lang="en-AU" sz="1600" b="1" dirty="0">
                <a:latin typeface="Arial" panose="020B0604020202020204" pitchFamily="34" charset="0"/>
                <a:cs typeface="Arial" panose="020B0604020202020204" pitchFamily="34" charset="0"/>
              </a:rPr>
              <a:t>Heat storage tanks</a:t>
            </a:r>
          </a:p>
          <a:p>
            <a:pPr lvl="1">
              <a:buFont typeface="Wingdings" panose="05000000000000000000" pitchFamily="2" charset="2"/>
              <a:buChar char="Ø"/>
            </a:pPr>
            <a:r>
              <a:rPr lang="en-AU" sz="1600" dirty="0">
                <a:latin typeface="Arial" panose="020B0604020202020204" pitchFamily="34" charset="0"/>
                <a:cs typeface="Arial" panose="020B0604020202020204" pitchFamily="34" charset="0"/>
              </a:rPr>
              <a:t>Optimization of heat production</a:t>
            </a:r>
          </a:p>
          <a:p>
            <a:pPr lvl="1">
              <a:buFont typeface="Wingdings" panose="05000000000000000000" pitchFamily="2" charset="2"/>
              <a:buChar char="Ø"/>
            </a:pPr>
            <a:r>
              <a:rPr lang="en-AU" sz="1600" dirty="0">
                <a:latin typeface="Arial" panose="020B0604020202020204" pitchFamily="34" charset="0"/>
                <a:cs typeface="Arial" panose="020B0604020202020204" pitchFamily="34" charset="0"/>
              </a:rPr>
              <a:t>Peak load shaving</a:t>
            </a:r>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71E1-8141-4739-B50B-3882568647CA}"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575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Solar power plants</a:t>
            </a:r>
            <a:endParaRPr lang="sl-SI"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dirty="0">
              <a:latin typeface="Arial" panose="020B0604020202020204" pitchFamily="34" charset="0"/>
              <a:cs typeface="Arial" panose="020B0604020202020204" pitchFamily="34" charset="0"/>
            </a:endParaRPr>
          </a:p>
          <a:p>
            <a:pPr marL="0" indent="0">
              <a:buNone/>
            </a:pPr>
            <a:r>
              <a:rPr lang="en-AU" sz="1600" b="1" dirty="0">
                <a:latin typeface="Arial" panose="020B0604020202020204" pitchFamily="34" charset="0"/>
                <a:cs typeface="Arial" panose="020B0604020202020204" pitchFamily="34" charset="0"/>
              </a:rPr>
              <a:t>A clearly outlined vision of MOM in the areas of</a:t>
            </a:r>
            <a:r>
              <a:rPr lang="en-AU" sz="1600" dirty="0">
                <a:latin typeface="Arial" panose="020B0604020202020204" pitchFamily="34" charset="0"/>
                <a:cs typeface="Arial" panose="020B0604020202020204" pitchFamily="34" charset="0"/>
              </a:rPr>
              <a:t>:</a:t>
            </a:r>
          </a:p>
          <a:p>
            <a:pPr lvl="1">
              <a:buFont typeface="Wingdings" panose="05000000000000000000" pitchFamily="2" charset="2"/>
              <a:buChar char="Ø"/>
            </a:pPr>
            <a:r>
              <a:rPr lang="en-AU" sz="1600" dirty="0">
                <a:latin typeface="Arial" panose="020B0604020202020204" pitchFamily="34" charset="0"/>
                <a:cs typeface="Arial" panose="020B0604020202020204" pitchFamily="34" charset="0"/>
              </a:rPr>
              <a:t>self-sufficiency,</a:t>
            </a:r>
          </a:p>
          <a:p>
            <a:pPr lvl="1">
              <a:buFont typeface="Wingdings" panose="05000000000000000000" pitchFamily="2" charset="2"/>
              <a:buChar char="Ø"/>
            </a:pPr>
            <a:r>
              <a:rPr lang="en-AU" sz="1600" b="1" dirty="0">
                <a:latin typeface="Arial" panose="020B0604020202020204" pitchFamily="34" charset="0"/>
                <a:cs typeface="Arial" panose="020B0604020202020204" pitchFamily="34" charset="0"/>
              </a:rPr>
              <a:t>exploitation of degraded areas,</a:t>
            </a:r>
            <a:r>
              <a:rPr lang="en-AU" sz="1600" dirty="0">
                <a:latin typeface="Arial" panose="020B0604020202020204" pitchFamily="34" charset="0"/>
                <a:cs typeface="Arial" panose="020B0604020202020204" pitchFamily="34" charset="0"/>
              </a:rPr>
              <a:t> </a:t>
            </a:r>
          </a:p>
          <a:p>
            <a:pPr lvl="1">
              <a:buFont typeface="Wingdings" panose="05000000000000000000" pitchFamily="2" charset="2"/>
              <a:buChar char="Ø"/>
            </a:pPr>
            <a:r>
              <a:rPr lang="en-AU" sz="1600" dirty="0">
                <a:latin typeface="Arial" panose="020B0604020202020204" pitchFamily="34" charset="0"/>
                <a:cs typeface="Arial" panose="020B0604020202020204" pitchFamily="34" charset="0"/>
              </a:rPr>
              <a:t>electrification of transport,</a:t>
            </a:r>
          </a:p>
          <a:p>
            <a:pPr lvl="1">
              <a:buFont typeface="Wingdings" panose="05000000000000000000" pitchFamily="2" charset="2"/>
              <a:buChar char="Ø"/>
            </a:pPr>
            <a:r>
              <a:rPr lang="en-AU" sz="1600" b="1" dirty="0">
                <a:latin typeface="Arial" panose="020B0604020202020204" pitchFamily="34" charset="0"/>
                <a:cs typeface="Arial" panose="020B0604020202020204" pitchFamily="34" charset="0"/>
              </a:rPr>
              <a:t>management of energy flows:      </a:t>
            </a:r>
          </a:p>
          <a:p>
            <a:pPr marL="457200" lvl="1" indent="0">
              <a:buFont typeface="Arial" panose="020B0604020202020204" pitchFamily="34" charset="0"/>
              <a:buNone/>
            </a:pPr>
            <a:r>
              <a:rPr lang="en-AU" sz="1600" b="1" dirty="0">
                <a:latin typeface="Arial" panose="020B0604020202020204" pitchFamily="34" charset="0"/>
                <a:cs typeface="Arial" panose="020B0604020202020204" pitchFamily="34" charset="0"/>
              </a:rPr>
              <a:t>     consumption &lt;-&gt; production &lt;-&gt; storage.</a:t>
            </a:r>
            <a:endParaRPr lang="sl-SI" sz="16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sl-SI" sz="16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sl-SI" sz="1600" b="1" dirty="0">
              <a:latin typeface="Arial" panose="020B0604020202020204" pitchFamily="34" charset="0"/>
              <a:cs typeface="Arial" panose="020B0604020202020204" pitchFamily="34" charset="0"/>
            </a:endParaRPr>
          </a:p>
          <a:p>
            <a:pPr marL="0" indent="0" algn="just">
              <a:buNone/>
            </a:pPr>
            <a:endPar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buNone/>
            </a:pP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VISION</a:t>
            </a:r>
          </a:p>
          <a:p>
            <a:pPr marL="0" indent="0" algn="just">
              <a:buNone/>
            </a:pPr>
            <a:endPar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buNone/>
            </a:pP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of</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Maribor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has</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set a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target</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of</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becoming</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carbon-neutral</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sl-SI"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by</a:t>
            </a:r>
            <a:r>
              <a:rPr lang="sl-SI"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2040. </a:t>
            </a:r>
          </a:p>
          <a:p>
            <a:pPr marL="0" indent="0">
              <a:buNone/>
            </a:pPr>
            <a:r>
              <a:rPr lang="en-US" sz="1600" dirty="0">
                <a:latin typeface="Arial" panose="020B0604020202020204" pitchFamily="34" charset="0"/>
                <a:cs typeface="Arial" panose="020B0604020202020204" pitchFamily="34" charset="0"/>
              </a:rPr>
              <a:t>All the projects </a:t>
            </a:r>
            <a:r>
              <a:rPr lang="en-US" sz="1600" dirty="0" err="1">
                <a:latin typeface="Arial" panose="020B0604020202020204" pitchFamily="34" charset="0"/>
                <a:cs typeface="Arial" panose="020B0604020202020204" pitchFamily="34" charset="0"/>
              </a:rPr>
              <a:t>contribu</a:t>
            </a:r>
            <a:r>
              <a:rPr lang="sl-SI" sz="1600" dirty="0">
                <a:latin typeface="Arial" panose="020B0604020202020204" pitchFamily="34" charset="0"/>
                <a:cs typeface="Arial" panose="020B0604020202020204" pitchFamily="34" charset="0"/>
              </a:rPr>
              <a:t>te</a:t>
            </a:r>
            <a:r>
              <a:rPr lang="en-US" sz="1600" dirty="0">
                <a:latin typeface="Arial" panose="020B0604020202020204" pitchFamily="34" charset="0"/>
                <a:cs typeface="Arial" panose="020B0604020202020204" pitchFamily="34" charset="0"/>
              </a:rPr>
              <a:t> to the de</a:t>
            </a:r>
            <a:r>
              <a:rPr lang="sl-SI" sz="1600" dirty="0" err="1">
                <a:latin typeface="Arial" panose="020B0604020202020204" pitchFamily="34" charset="0"/>
                <a:cs typeface="Arial" panose="020B0604020202020204" pitchFamily="34" charset="0"/>
              </a:rPr>
              <a:t>carbonization</a:t>
            </a:r>
            <a:r>
              <a:rPr lang="en-US" sz="1600" dirty="0">
                <a:latin typeface="Arial" panose="020B0604020202020204" pitchFamily="34" charset="0"/>
                <a:cs typeface="Arial" panose="020B0604020202020204" pitchFamily="34" charset="0"/>
              </a:rPr>
              <a:t> </a:t>
            </a:r>
            <a:r>
              <a:rPr lang="sl-SI" sz="1600" dirty="0">
                <a:latin typeface="Arial" panose="020B0604020202020204" pitchFamily="34" charset="0"/>
                <a:cs typeface="Arial" panose="020B0604020202020204" pitchFamily="34" charset="0"/>
              </a:rPr>
              <a:t>in Maribor.</a:t>
            </a:r>
          </a:p>
          <a:p>
            <a:pPr>
              <a:buFont typeface="Wingdings" panose="05000000000000000000" pitchFamily="2" charset="2"/>
              <a:buChar char="Ø"/>
            </a:pPr>
            <a:r>
              <a:rPr lang="sl-SI" sz="1600" dirty="0">
                <a:latin typeface="Arial" panose="020B0604020202020204" pitchFamily="34" charset="0"/>
                <a:cs typeface="Arial" panose="020B0604020202020204" pitchFamily="34" charset="0"/>
              </a:rPr>
              <a:t>CO2 </a:t>
            </a:r>
            <a:r>
              <a:rPr lang="sl-SI" sz="1600" dirty="0" err="1">
                <a:latin typeface="Arial" panose="020B0604020202020204" pitchFamily="34" charset="0"/>
                <a:cs typeface="Arial" panose="020B0604020202020204" pitchFamily="34" charset="0"/>
              </a:rPr>
              <a:t>savings</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with</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biomass</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boiler</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waste</a:t>
            </a:r>
            <a:r>
              <a:rPr lang="sl-SI" sz="1600" dirty="0">
                <a:latin typeface="Arial" panose="020B0604020202020204" pitchFamily="34" charset="0"/>
                <a:cs typeface="Arial" panose="020B0604020202020204" pitchFamily="34" charset="0"/>
              </a:rPr>
              <a:t> to </a:t>
            </a:r>
            <a:r>
              <a:rPr lang="sl-SI" sz="1600" dirty="0" err="1">
                <a:latin typeface="Arial" panose="020B0604020202020204" pitchFamily="34" charset="0"/>
                <a:cs typeface="Arial" panose="020B0604020202020204" pitchFamily="34" charset="0"/>
              </a:rPr>
              <a:t>energy</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and</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heat</a:t>
            </a:r>
            <a:r>
              <a:rPr lang="sl-SI" sz="1600" dirty="0">
                <a:latin typeface="Arial" panose="020B0604020202020204" pitchFamily="34" charset="0"/>
                <a:cs typeface="Arial" panose="020B0604020202020204" pitchFamily="34" charset="0"/>
              </a:rPr>
              <a:t> pump: 21.000 </a:t>
            </a:r>
            <a:r>
              <a:rPr lang="sl-SI" sz="1600" dirty="0" err="1">
                <a:latin typeface="Arial" panose="020B0604020202020204" pitchFamily="34" charset="0"/>
                <a:cs typeface="Arial" panose="020B0604020202020204" pitchFamily="34" charset="0"/>
              </a:rPr>
              <a:t>tons</a:t>
            </a:r>
            <a:r>
              <a:rPr lang="sl-SI" sz="1600" dirty="0">
                <a:latin typeface="Arial" panose="020B0604020202020204" pitchFamily="34" charset="0"/>
                <a:cs typeface="Arial" panose="020B0604020202020204" pitchFamily="34" charset="0"/>
              </a:rPr>
              <a:t>/</a:t>
            </a:r>
            <a:r>
              <a:rPr lang="sl-SI" sz="1600" dirty="0" err="1">
                <a:latin typeface="Arial" panose="020B0604020202020204" pitchFamily="34" charset="0"/>
                <a:cs typeface="Arial" panose="020B0604020202020204" pitchFamily="34" charset="0"/>
              </a:rPr>
              <a:t>year</a:t>
            </a:r>
            <a:r>
              <a:rPr lang="sl-SI" sz="1600" dirty="0">
                <a:latin typeface="Arial" panose="020B0604020202020204" pitchFamily="34" charset="0"/>
                <a:cs typeface="Arial" panose="020B0604020202020204" pitchFamily="34" charset="0"/>
              </a:rPr>
              <a:t>.</a:t>
            </a:r>
          </a:p>
          <a:p>
            <a:pPr>
              <a:buFont typeface="Wingdings" panose="05000000000000000000" pitchFamily="2" charset="2"/>
              <a:buChar char="Ø"/>
            </a:pPr>
            <a:r>
              <a:rPr lang="sl-SI" sz="1600" dirty="0">
                <a:latin typeface="Arial" panose="020B0604020202020204" pitchFamily="34" charset="0"/>
                <a:cs typeface="Arial" panose="020B0604020202020204" pitchFamily="34" charset="0"/>
              </a:rPr>
              <a:t>CO2 </a:t>
            </a:r>
            <a:r>
              <a:rPr lang="sl-SI" sz="1600" dirty="0" err="1">
                <a:latin typeface="Arial" panose="020B0604020202020204" pitchFamily="34" charset="0"/>
                <a:cs typeface="Arial" panose="020B0604020202020204" pitchFamily="34" charset="0"/>
              </a:rPr>
              <a:t>savings</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with</a:t>
            </a:r>
            <a:r>
              <a:rPr lang="sl-SI" sz="1600" dirty="0">
                <a:latin typeface="Arial" panose="020B0604020202020204" pitchFamily="34" charset="0"/>
                <a:cs typeface="Arial" panose="020B0604020202020204" pitchFamily="34" charset="0"/>
              </a:rPr>
              <a:t> Solar </a:t>
            </a:r>
            <a:r>
              <a:rPr lang="sl-SI" sz="1600" dirty="0" err="1">
                <a:latin typeface="Arial" panose="020B0604020202020204" pitchFamily="34" charset="0"/>
                <a:cs typeface="Arial" panose="020B0604020202020204" pitchFamily="34" charset="0"/>
              </a:rPr>
              <a:t>power</a:t>
            </a:r>
            <a:r>
              <a:rPr lang="sl-SI" sz="1600" dirty="0">
                <a:latin typeface="Arial" panose="020B0604020202020204" pitchFamily="34" charset="0"/>
                <a:cs typeface="Arial" panose="020B0604020202020204" pitchFamily="34" charset="0"/>
              </a:rPr>
              <a:t> </a:t>
            </a:r>
            <a:r>
              <a:rPr lang="sl-SI" sz="1600" dirty="0" err="1">
                <a:latin typeface="Arial" panose="020B0604020202020204" pitchFamily="34" charset="0"/>
                <a:cs typeface="Arial" panose="020B0604020202020204" pitchFamily="34" charset="0"/>
              </a:rPr>
              <a:t>plants</a:t>
            </a:r>
            <a:r>
              <a:rPr lang="sl-SI" sz="1600" dirty="0">
                <a:latin typeface="Arial" panose="020B0604020202020204" pitchFamily="34" charset="0"/>
                <a:cs typeface="Arial" panose="020B0604020202020204" pitchFamily="34" charset="0"/>
              </a:rPr>
              <a:t>: 8.970 </a:t>
            </a:r>
            <a:r>
              <a:rPr lang="sl-SI" sz="1600" dirty="0" err="1">
                <a:latin typeface="Arial" panose="020B0604020202020204" pitchFamily="34" charset="0"/>
                <a:cs typeface="Arial" panose="020B0604020202020204" pitchFamily="34" charset="0"/>
              </a:rPr>
              <a:t>tons</a:t>
            </a:r>
            <a:r>
              <a:rPr lang="sl-SI" sz="1600" dirty="0">
                <a:latin typeface="Arial" panose="020B0604020202020204" pitchFamily="34" charset="0"/>
                <a:cs typeface="Arial" panose="020B0604020202020204" pitchFamily="34" charset="0"/>
              </a:rPr>
              <a:t>/</a:t>
            </a:r>
            <a:r>
              <a:rPr lang="sl-SI" sz="1600" dirty="0" err="1">
                <a:latin typeface="Arial" panose="020B0604020202020204" pitchFamily="34" charset="0"/>
                <a:cs typeface="Arial" panose="020B0604020202020204" pitchFamily="34" charset="0"/>
              </a:rPr>
              <a:t>year</a:t>
            </a:r>
            <a:r>
              <a:rPr lang="sl-SI" sz="1600" dirty="0">
                <a:latin typeface="Arial" panose="020B0604020202020204" pitchFamily="34" charset="0"/>
                <a:cs typeface="Arial" panose="020B0604020202020204" pitchFamily="34" charset="0"/>
              </a:rPr>
              <a:t>.</a:t>
            </a:r>
          </a:p>
          <a:p>
            <a:pPr>
              <a:buFont typeface="Wingdings" panose="05000000000000000000" pitchFamily="2" charset="2"/>
              <a:buNone/>
            </a:pPr>
            <a:endParaRPr lang="sl-SI" sz="1600" dirty="0">
              <a:latin typeface="Arial" panose="020B0604020202020204" pitchFamily="34" charset="0"/>
              <a:cs typeface="Arial" panose="020B0604020202020204" pitchFamily="34" charset="0"/>
            </a:endParaRPr>
          </a:p>
          <a:p>
            <a:pPr marL="0" indent="0" algn="just">
              <a:lnSpc>
                <a:spcPct val="115000"/>
              </a:lnSpc>
              <a:buNone/>
            </a:pPr>
            <a:r>
              <a:rPr lang="en-AU" sz="1600" dirty="0">
                <a:effectLst/>
                <a:latin typeface="Arial" panose="020B0604020202020204" pitchFamily="34" charset="0"/>
                <a:ea typeface="Calibri" panose="020F0502020204030204" pitchFamily="34" charset="0"/>
                <a:cs typeface="Arial" panose="020B0604020202020204" pitchFamily="34" charset="0"/>
              </a:rPr>
              <a:t>This means striving to improve energy and material efficiency, increasing the share of RES, both of which will </a:t>
            </a:r>
            <a:r>
              <a:rPr lang="sl-SI" sz="1600" dirty="0" err="1">
                <a:effectLst/>
                <a:latin typeface="Arial" panose="020B0604020202020204" pitchFamily="34" charset="0"/>
                <a:ea typeface="Calibri" panose="020F0502020204030204" pitchFamily="34" charset="0"/>
                <a:cs typeface="Arial" panose="020B0604020202020204" pitchFamily="34" charset="0"/>
              </a:rPr>
              <a:t>significantly</a:t>
            </a:r>
            <a:r>
              <a:rPr lang="sl-SI" sz="1600" dirty="0">
                <a:effectLst/>
                <a:latin typeface="Arial" panose="020B0604020202020204" pitchFamily="34" charset="0"/>
                <a:ea typeface="Calibri" panose="020F0502020204030204" pitchFamily="34" charset="0"/>
                <a:cs typeface="Arial" panose="020B0604020202020204" pitchFamily="34" charset="0"/>
              </a:rPr>
              <a:t> </a:t>
            </a:r>
            <a:r>
              <a:rPr lang="sl-SI" sz="1600" dirty="0" err="1">
                <a:effectLst/>
                <a:latin typeface="Arial" panose="020B0604020202020204" pitchFamily="34" charset="0"/>
                <a:ea typeface="Calibri" panose="020F0502020204030204" pitchFamily="34" charset="0"/>
                <a:cs typeface="Arial" panose="020B0604020202020204" pitchFamily="34" charset="0"/>
              </a:rPr>
              <a:t>reduce</a:t>
            </a:r>
            <a:r>
              <a:rPr lang="en-AU" sz="1600" b="1" dirty="0">
                <a:effectLst/>
                <a:latin typeface="Arial" panose="020B0604020202020204" pitchFamily="34" charset="0"/>
                <a:ea typeface="Calibri" panose="020F0502020204030204" pitchFamily="34" charset="0"/>
                <a:cs typeface="Arial" panose="020B0604020202020204" pitchFamily="34" charset="0"/>
              </a:rPr>
              <a:t> CO</a:t>
            </a:r>
            <a:r>
              <a:rPr lang="en-AU" sz="1600" b="1" baseline="-25000" dirty="0">
                <a:effectLst/>
                <a:latin typeface="Arial" panose="020B0604020202020204" pitchFamily="34" charset="0"/>
                <a:ea typeface="Calibri" panose="020F0502020204030204" pitchFamily="34" charset="0"/>
                <a:cs typeface="Arial" panose="020B0604020202020204" pitchFamily="34" charset="0"/>
              </a:rPr>
              <a:t>2</a:t>
            </a:r>
            <a:r>
              <a:rPr lang="en-AU" sz="1600" b="1" dirty="0">
                <a:effectLst/>
                <a:latin typeface="Arial" panose="020B0604020202020204" pitchFamily="34" charset="0"/>
                <a:ea typeface="Calibri" panose="020F0502020204030204" pitchFamily="34" charset="0"/>
                <a:cs typeface="Arial" panose="020B0604020202020204" pitchFamily="34" charset="0"/>
              </a:rPr>
              <a:t> emissions</a:t>
            </a:r>
            <a:r>
              <a:rPr lang="en-AU" sz="1600" dirty="0">
                <a:effectLst/>
                <a:latin typeface="Arial" panose="020B0604020202020204" pitchFamily="34" charset="0"/>
                <a:ea typeface="Calibri" panose="020F0502020204030204" pitchFamily="34" charset="0"/>
                <a:cs typeface="Arial" panose="020B0604020202020204" pitchFamily="34" charset="0"/>
              </a:rPr>
              <a:t>. At the same time, the municipality will maintain or enhance carbon sinks and work towards increasing </a:t>
            </a:r>
            <a:r>
              <a:rPr lang="en-AU" sz="1600" b="1" dirty="0">
                <a:effectLst/>
                <a:latin typeface="Arial" panose="020B0604020202020204" pitchFamily="34" charset="0"/>
                <a:ea typeface="Calibri" panose="020F0502020204030204" pitchFamily="34" charset="0"/>
                <a:cs typeface="Arial" panose="020B0604020202020204" pitchFamily="34" charset="0"/>
              </a:rPr>
              <a:t>climate resilience</a:t>
            </a:r>
            <a:r>
              <a:rPr lang="en-AU" sz="1600" dirty="0">
                <a:effectLst/>
                <a:latin typeface="Arial" panose="020B0604020202020204" pitchFamily="34" charset="0"/>
                <a:ea typeface="Calibri" panose="020F0502020204030204" pitchFamily="34" charset="0"/>
                <a:cs typeface="Arial" panose="020B0604020202020204" pitchFamily="34" charset="0"/>
              </a:rPr>
              <a:t>. </a:t>
            </a:r>
            <a:endParaRPr lang="sl-SI" sz="16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15000"/>
              </a:lnSpc>
              <a:buNone/>
            </a:pPr>
            <a:r>
              <a:rPr lang="en-AU" sz="1600" dirty="0">
                <a:effectLst/>
                <a:latin typeface="Arial" panose="020B0604020202020204" pitchFamily="34" charset="0"/>
                <a:ea typeface="Calibri" panose="020F0502020204030204" pitchFamily="34" charset="0"/>
                <a:cs typeface="Arial" panose="020B0604020202020204" pitchFamily="34" charset="0"/>
              </a:rPr>
              <a:t>These goals will be achieved through the modernization of buildings and public infrastructure, </a:t>
            </a:r>
            <a:r>
              <a:rPr lang="sl-SI" sz="1600" dirty="0" err="1">
                <a:effectLst/>
                <a:latin typeface="Arial" panose="020B0604020202020204" pitchFamily="34" charset="0"/>
                <a:ea typeface="Calibri" panose="020F0502020204030204" pitchFamily="34" charset="0"/>
                <a:cs typeface="Arial" panose="020B0604020202020204" pitchFamily="34" charset="0"/>
              </a:rPr>
              <a:t>the</a:t>
            </a:r>
            <a:r>
              <a:rPr lang="sl-SI" sz="1600" dirty="0">
                <a:effectLst/>
                <a:latin typeface="Arial" panose="020B0604020202020204" pitchFamily="34" charset="0"/>
                <a:ea typeface="Calibri" panose="020F0502020204030204" pitchFamily="34" charset="0"/>
                <a:cs typeface="Arial" panose="020B0604020202020204" pitchFamily="34" charset="0"/>
              </a:rPr>
              <a:t> </a:t>
            </a:r>
            <a:r>
              <a:rPr lang="en-AU" sz="1600" dirty="0">
                <a:effectLst/>
                <a:latin typeface="Arial" panose="020B0604020202020204" pitchFamily="34" charset="0"/>
                <a:ea typeface="Calibri" panose="020F0502020204030204" pitchFamily="34" charset="0"/>
                <a:cs typeface="Arial" panose="020B0604020202020204" pitchFamily="34" charset="0"/>
              </a:rPr>
              <a:t>continued phasing out of fossil energy use, and the adoption of new renewable technologies. Furthermore, the municipality will promote environmentally friendly modes of mobility, engage in sustainable forest and ecosystem management, and introduce green infrastructure and other modern climate-adaptive planning practices. </a:t>
            </a:r>
            <a:endParaRPr lang="sl-SI" sz="16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15000"/>
              </a:lnSpc>
              <a:buNone/>
            </a:pPr>
            <a:r>
              <a:rPr lang="en-AU" sz="1600" b="1" dirty="0">
                <a:effectLst/>
                <a:latin typeface="Arial" panose="020B0604020202020204" pitchFamily="34" charset="0"/>
                <a:ea typeface="Calibri" panose="020F0502020204030204" pitchFamily="34" charset="0"/>
                <a:cs typeface="Arial" panose="020B0604020202020204" pitchFamily="34" charset="0"/>
              </a:rPr>
              <a:t>Our vision </a:t>
            </a:r>
            <a:r>
              <a:rPr lang="en-AU" sz="1600" dirty="0">
                <a:effectLst/>
                <a:latin typeface="Arial" panose="020B0604020202020204" pitchFamily="34" charset="0"/>
                <a:ea typeface="Calibri" panose="020F0502020204030204" pitchFamily="34" charset="0"/>
                <a:cs typeface="Arial" panose="020B0604020202020204" pitchFamily="34" charset="0"/>
              </a:rPr>
              <a:t>is </a:t>
            </a:r>
            <a:r>
              <a:rPr lang="sl-SI" sz="1600" dirty="0">
                <a:effectLst/>
                <a:latin typeface="Arial" panose="020B0604020202020204" pitchFamily="34" charset="0"/>
                <a:ea typeface="Calibri" panose="020F0502020204030204" pitchFamily="34" charset="0"/>
                <a:cs typeface="Arial" panose="020B0604020202020204" pitchFamily="34" charset="0"/>
              </a:rPr>
              <a:t>to </a:t>
            </a:r>
            <a:r>
              <a:rPr lang="sl-SI" sz="1600" dirty="0" err="1">
                <a:effectLst/>
                <a:latin typeface="Arial" panose="020B0604020202020204" pitchFamily="34" charset="0"/>
                <a:ea typeface="Calibri" panose="020F0502020204030204" pitchFamily="34" charset="0"/>
                <a:cs typeface="Arial" panose="020B0604020202020204" pitchFamily="34" charset="0"/>
              </a:rPr>
              <a:t>pursue</a:t>
            </a:r>
            <a:r>
              <a:rPr lang="sl-SI" sz="1600" dirty="0">
                <a:effectLst/>
                <a:latin typeface="Arial" panose="020B0604020202020204" pitchFamily="34" charset="0"/>
                <a:ea typeface="Calibri" panose="020F0502020204030204" pitchFamily="34" charset="0"/>
                <a:cs typeface="Arial" panose="020B0604020202020204" pitchFamily="34" charset="0"/>
              </a:rPr>
              <a:t> </a:t>
            </a:r>
            <a:r>
              <a:rPr lang="sl-SI" sz="1600" dirty="0" err="1">
                <a:effectLst/>
                <a:latin typeface="Arial" panose="020B0604020202020204" pitchFamily="34" charset="0"/>
                <a:ea typeface="Calibri" panose="020F0502020204030204" pitchFamily="34" charset="0"/>
                <a:cs typeface="Arial" panose="020B0604020202020204" pitchFamily="34" charset="0"/>
              </a:rPr>
              <a:t>these</a:t>
            </a:r>
            <a:r>
              <a:rPr lang="sl-SI" sz="1600" dirty="0">
                <a:effectLst/>
                <a:latin typeface="Arial" panose="020B0604020202020204" pitchFamily="34" charset="0"/>
                <a:ea typeface="Calibri" panose="020F0502020204030204" pitchFamily="34" charset="0"/>
                <a:cs typeface="Arial" panose="020B0604020202020204" pitchFamily="34" charset="0"/>
              </a:rPr>
              <a:t> </a:t>
            </a:r>
            <a:r>
              <a:rPr lang="sl-SI" sz="1600" dirty="0" err="1">
                <a:effectLst/>
                <a:latin typeface="Arial" panose="020B0604020202020204" pitchFamily="34" charset="0"/>
                <a:ea typeface="Calibri" panose="020F0502020204030204" pitchFamily="34" charset="0"/>
                <a:cs typeface="Arial" panose="020B0604020202020204" pitchFamily="34" charset="0"/>
              </a:rPr>
              <a:t>ambitious</a:t>
            </a:r>
            <a:r>
              <a:rPr lang="sl-SI" sz="1600" dirty="0">
                <a:effectLst/>
                <a:latin typeface="Arial" panose="020B0604020202020204" pitchFamily="34" charset="0"/>
                <a:ea typeface="Calibri" panose="020F0502020204030204" pitchFamily="34" charset="0"/>
                <a:cs typeface="Arial" panose="020B0604020202020204" pitchFamily="34" charset="0"/>
              </a:rPr>
              <a:t> </a:t>
            </a:r>
            <a:r>
              <a:rPr lang="sl-SI" sz="1600" dirty="0" err="1">
                <a:effectLst/>
                <a:latin typeface="Arial" panose="020B0604020202020204" pitchFamily="34" charset="0"/>
                <a:ea typeface="Calibri" panose="020F0502020204030204" pitchFamily="34" charset="0"/>
                <a:cs typeface="Arial" panose="020B0604020202020204" pitchFamily="34" charset="0"/>
              </a:rPr>
              <a:t>goals</a:t>
            </a:r>
            <a:r>
              <a:rPr lang="en-AU" sz="1600" dirty="0">
                <a:effectLst/>
                <a:latin typeface="Arial" panose="020B0604020202020204" pitchFamily="34" charset="0"/>
                <a:ea typeface="Calibri" panose="020F0502020204030204" pitchFamily="34" charset="0"/>
                <a:cs typeface="Arial" panose="020B0604020202020204" pitchFamily="34" charset="0"/>
              </a:rPr>
              <a:t> </a:t>
            </a:r>
            <a:r>
              <a:rPr lang="sl-SI" sz="1600" dirty="0">
                <a:effectLst/>
                <a:latin typeface="Arial" panose="020B0604020202020204" pitchFamily="34" charset="0"/>
                <a:ea typeface="Calibri" panose="020F0502020204030204" pitchFamily="34" charset="0"/>
                <a:cs typeface="Arial" panose="020B0604020202020204" pitchFamily="34" charset="0"/>
              </a:rPr>
              <a:t>to </a:t>
            </a:r>
            <a:r>
              <a:rPr lang="sl-SI" sz="1600" dirty="0" err="1">
                <a:effectLst/>
                <a:latin typeface="Arial" panose="020B0604020202020204" pitchFamily="34" charset="0"/>
                <a:ea typeface="Calibri" panose="020F0502020204030204" pitchFamily="34" charset="0"/>
                <a:cs typeface="Arial" panose="020B0604020202020204" pitchFamily="34" charset="0"/>
              </a:rPr>
              <a:t>ensure</a:t>
            </a:r>
            <a:r>
              <a:rPr lang="sl-SI" sz="1600" dirty="0">
                <a:effectLst/>
                <a:latin typeface="Arial" panose="020B0604020202020204" pitchFamily="34" charset="0"/>
                <a:ea typeface="Calibri" panose="020F0502020204030204" pitchFamily="34" charset="0"/>
                <a:cs typeface="Arial" panose="020B0604020202020204" pitchFamily="34" charset="0"/>
              </a:rPr>
              <a:t> </a:t>
            </a:r>
            <a:r>
              <a:rPr lang="sl-SI" sz="1600" dirty="0" err="1">
                <a:effectLst/>
                <a:latin typeface="Arial" panose="020B0604020202020204" pitchFamily="34" charset="0"/>
                <a:ea typeface="Calibri" panose="020F0502020204030204" pitchFamily="34" charset="0"/>
                <a:cs typeface="Arial" panose="020B0604020202020204" pitchFamily="34" charset="0"/>
              </a:rPr>
              <a:t>and</a:t>
            </a:r>
            <a:r>
              <a:rPr lang="sl-SI" sz="1600" dirty="0">
                <a:effectLst/>
                <a:latin typeface="Arial" panose="020B0604020202020204" pitchFamily="34" charset="0"/>
                <a:ea typeface="Calibri" panose="020F0502020204030204" pitchFamily="34" charset="0"/>
                <a:cs typeface="Arial" panose="020B0604020202020204" pitchFamily="34" charset="0"/>
              </a:rPr>
              <a:t> </a:t>
            </a:r>
            <a:r>
              <a:rPr lang="sl-SI" sz="1600" dirty="0" err="1">
                <a:effectLst/>
                <a:latin typeface="Arial" panose="020B0604020202020204" pitchFamily="34" charset="0"/>
                <a:ea typeface="Calibri" panose="020F0502020204030204" pitchFamily="34" charset="0"/>
                <a:cs typeface="Arial" panose="020B0604020202020204" pitchFamily="34" charset="0"/>
              </a:rPr>
              <a:t>enhance</a:t>
            </a:r>
            <a:r>
              <a:rPr lang="en-AU" sz="1600" dirty="0">
                <a:effectLst/>
                <a:latin typeface="Arial" panose="020B0604020202020204" pitchFamily="34" charset="0"/>
                <a:ea typeface="Calibri" panose="020F0502020204030204" pitchFamily="34" charset="0"/>
                <a:cs typeface="Arial" panose="020B0604020202020204" pitchFamily="34" charset="0"/>
              </a:rPr>
              <a:t> the quality of life in the Municipality of Maribor while creating opportunities for innovation, employment, and green growth.</a:t>
            </a:r>
            <a:endParaRPr lang="sl-SI" sz="1600" dirty="0">
              <a:effectLst/>
              <a:latin typeface="Arial" panose="020B0604020202020204" pitchFamily="34" charset="0"/>
              <a:ea typeface="Calibri" panose="020F0502020204030204" pitchFamily="34" charset="0"/>
              <a:cs typeface="Arial" panose="020B0604020202020204" pitchFamily="34" charset="0"/>
            </a:endParaRPr>
          </a:p>
          <a:p>
            <a:pPr marL="457200" lvl="1" indent="0">
              <a:buFont typeface="Arial" panose="020B0604020202020204" pitchFamily="34" charset="0"/>
              <a:buNone/>
            </a:pPr>
            <a:endParaRPr lang="en-AU" sz="1600" b="1" dirty="0">
              <a:latin typeface="Arial" panose="020B0604020202020204" pitchFamily="34" charset="0"/>
              <a:cs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71E1-8141-4739-B50B-3882568647CA}"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63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2E141-077C-4352-9D30-817C308B5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51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defRPr/>
            </a:pPr>
            <a:r>
              <a:rPr lang="en-GB" dirty="0"/>
              <a:t>We have committed in our Hydrogen Action Plan to develop a Hydrogen Sector Export Plan by the end of the year. </a:t>
            </a:r>
            <a:endParaRPr lang="en-US" dirty="0"/>
          </a:p>
          <a:p>
            <a:pPr marL="171450" indent="-171450">
              <a:spcBef>
                <a:spcPct val="20000"/>
              </a:spcBef>
              <a:spcAft>
                <a:spcPct val="0"/>
              </a:spcAft>
              <a:buFont typeface="Arial"/>
              <a:buChar char="•"/>
              <a:defRPr/>
            </a:pPr>
            <a:endParaRPr lang="en-GB" dirty="0"/>
          </a:p>
          <a:p>
            <a:pPr>
              <a:spcBef>
                <a:spcPct val="20000"/>
              </a:spcBef>
              <a:spcAft>
                <a:spcPct val="0"/>
              </a:spcAft>
              <a:defRPr/>
            </a:pPr>
            <a:r>
              <a:rPr lang="en-GB" dirty="0"/>
              <a:t>The Export Plan will outline how the Scottish Government will use its trade and investment levers to support businesses to capitalise on export opportunities across the Scottish hydrogen value chain.  </a:t>
            </a:r>
            <a:endParaRPr lang="en-US" dirty="0"/>
          </a:p>
          <a:p>
            <a:pPr>
              <a:spcBef>
                <a:spcPct val="20000"/>
              </a:spcBef>
              <a:spcAft>
                <a:spcPct val="0"/>
              </a:spcAft>
              <a:defRPr/>
            </a:pPr>
            <a:endParaRPr lang="en-GB" dirty="0"/>
          </a:p>
          <a:p>
            <a:pPr>
              <a:spcBef>
                <a:spcPct val="20000"/>
              </a:spcBef>
              <a:spcAft>
                <a:spcPct val="0"/>
              </a:spcAft>
              <a:defRPr/>
            </a:pPr>
            <a:r>
              <a:rPr lang="en-GB" dirty="0"/>
              <a:t>We are developing our evidence base to understand Scotland’s international competitive advantage, priority export markets as well as the technical challenges for the transportation of hydrogen from Scotland to the North of Europe.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32EC-0C54-4DEB-863E-DA053CE7F9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749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funding the development of the </a:t>
            </a:r>
            <a:r>
              <a:rPr lang="en-GB" sz="1200" b="1" dirty="0">
                <a:latin typeface="+mn-lt"/>
              </a:rPr>
              <a:t>Hydrogen Backbone Link </a:t>
            </a:r>
            <a:r>
              <a:rPr lang="en-GB" sz="1200" dirty="0">
                <a:latin typeface="+mn-lt"/>
              </a:rPr>
              <a:t>project that considers </a:t>
            </a:r>
            <a:r>
              <a:rPr lang="en-GB" sz="1200" b="0" i="0" dirty="0">
                <a:solidFill>
                  <a:srgbClr val="516577"/>
                </a:solidFill>
                <a:effectLst/>
                <a:latin typeface="+mn-lt"/>
              </a:rPr>
              <a:t>how a hydrogen pipeline network could be established between Scotland and import hubs in Europe.</a:t>
            </a:r>
          </a:p>
          <a:p>
            <a:endParaRPr lang="en-GB" sz="1200" b="0" i="0" dirty="0">
              <a:solidFill>
                <a:srgbClr val="516577"/>
              </a:solidFill>
              <a:effectLst/>
              <a:latin typeface="+mn-lt"/>
            </a:endParaRPr>
          </a:p>
          <a:p>
            <a:pPr marL="0" lvl="0" indent="0" algn="l">
              <a:lnSpc>
                <a:spcPts val="1200"/>
              </a:lnSpc>
              <a:buFont typeface="Symbol" panose="05050102010706020507" pitchFamily="18" charset="2"/>
              <a:buNone/>
              <a:tabLst>
                <a:tab pos="457200" algn="l"/>
                <a:tab pos="914400" algn="l"/>
                <a:tab pos="1371600" algn="l"/>
                <a:tab pos="1828800" algn="l"/>
                <a:tab pos="2971800" algn="l"/>
                <a:tab pos="3429000" algn="l"/>
                <a:tab pos="5715000" algn="r"/>
                <a:tab pos="6290945" algn="r"/>
                <a:tab pos="457200" algn="l"/>
              </a:tabLst>
            </a:pPr>
            <a:r>
              <a:rPr lang="en-GB" sz="1200" dirty="0">
                <a:effectLst/>
                <a:latin typeface="+mn-lt"/>
                <a:ea typeface="Times New Roman" panose="02020603050405020304" pitchFamily="18" charset="0"/>
              </a:rPr>
              <a:t>The most recent of these to report is </a:t>
            </a:r>
            <a:r>
              <a:rPr lang="en-GB" sz="1200" dirty="0">
                <a:latin typeface="+mn-lt"/>
              </a:rPr>
              <a:t>the </a:t>
            </a:r>
            <a:r>
              <a:rPr lang="en-GB" sz="1200" b="1" dirty="0">
                <a:latin typeface="+mn-lt"/>
              </a:rPr>
              <a:t>Hydrogen Backbone Link </a:t>
            </a:r>
            <a:r>
              <a:rPr lang="en-GB" sz="1200" dirty="0">
                <a:latin typeface="+mn-lt"/>
              </a:rPr>
              <a:t>project that considers </a:t>
            </a:r>
            <a:r>
              <a:rPr lang="en-GB" sz="1200" b="0" i="0" dirty="0">
                <a:solidFill>
                  <a:srgbClr val="516577"/>
                </a:solidFill>
                <a:effectLst/>
                <a:latin typeface="+mn-lt"/>
              </a:rPr>
              <a:t>how a hydrogen pipeline network could be established between Scotland and European import hubs</a:t>
            </a:r>
            <a:r>
              <a:rPr lang="en-GB" sz="1200" dirty="0">
                <a:effectLst/>
                <a:latin typeface="+mn-lt"/>
                <a:ea typeface="Times New Roman" panose="02020603050405020304" pitchFamily="18" charset="0"/>
              </a:rPr>
              <a:t>, linking into the European Hydrogen Backbone.</a:t>
            </a:r>
          </a:p>
          <a:p>
            <a:pPr marL="0" lvl="0" indent="0" algn="l">
              <a:lnSpc>
                <a:spcPts val="1200"/>
              </a:lnSpc>
              <a:buFont typeface="Symbol" panose="05050102010706020507" pitchFamily="18" charset="2"/>
              <a:buNone/>
              <a:tabLst>
                <a:tab pos="457200" algn="l"/>
                <a:tab pos="914400" algn="l"/>
                <a:tab pos="1371600" algn="l"/>
                <a:tab pos="1828800" algn="l"/>
                <a:tab pos="2971800" algn="l"/>
                <a:tab pos="3429000" algn="l"/>
                <a:tab pos="5715000" algn="r"/>
                <a:tab pos="6290945" algn="r"/>
                <a:tab pos="457200" algn="l"/>
              </a:tabLst>
            </a:pPr>
            <a:r>
              <a:rPr lang="en-GB" sz="1200" dirty="0">
                <a:effectLst/>
                <a:latin typeface="+mn-lt"/>
                <a:ea typeface="Times New Roman" panose="02020603050405020304" pitchFamily="18" charset="0"/>
              </a:rPr>
              <a:t>Its report, published last month, concluded that both repurposed and new pipelines would be feasible and cost-effective in transporting large quantities of hydrogen from Scotland to centre of demands in Europe.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C1F85-A7FC-4AFD-BE43-29C1175D70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54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ＭＳ Ｐゴシック"/>
              </a:rPr>
              <a:t>Co-operation agreements on </a:t>
            </a:r>
            <a:r>
              <a:rPr lang="en-GB" sz="1200" dirty="0" err="1">
                <a:ea typeface="ＭＳ Ｐゴシック"/>
              </a:rPr>
              <a:t>H2</a:t>
            </a:r>
            <a:r>
              <a:rPr lang="en-GB" sz="1200" dirty="0">
                <a:ea typeface="ＭＳ Ｐゴシック"/>
              </a:rPr>
              <a:t> with partners including German states such as BW, Hamburg, North Rhine-Westphalia or Bavaria as well as </a:t>
            </a:r>
            <a:r>
              <a:rPr lang="en-GB" sz="1200" dirty="0" err="1">
                <a:ea typeface="ＭＳ Ｐゴシック"/>
              </a:rPr>
              <a:t>Occitania</a:t>
            </a:r>
            <a:r>
              <a:rPr lang="en-GB" sz="1200" dirty="0">
                <a:ea typeface="ＭＳ Ｐゴシック"/>
              </a:rPr>
              <a:t> and, Denmark. </a:t>
            </a: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2E141-077C-4352-9D30-817C308B5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263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2342959-9D20-41A5-AA68-F0F6AD93C7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8D07310A-3F74-ECDC-BC49-07161DBF6B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FC07B7FB-2E67-C6E7-4E95-F0D9FF8AB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33796" name="Segnaposto numero diapositiva 3">
            <a:extLst>
              <a:ext uri="{FF2B5EF4-FFF2-40B4-BE49-F238E27FC236}">
                <a16:creationId xmlns:a16="http://schemas.microsoft.com/office/drawing/2014/main" id="{4E92F25A-4E9F-1250-0A01-795717CEBD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9BF046-0A55-42E9-A908-95B5D92A3C99}"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74007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1) We will talk about the coordination and support of Małopolska entrepreneurs in the accounts of the H2 pilot project and the opinion on legislative documents proposed by the EK.</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How participation in hydrogen activities translates into the stimulation of local </a:t>
            </a:r>
            <a:r>
              <a:rPr lang="en-US" sz="1200" kern="1200" dirty="0" err="1">
                <a:solidFill>
                  <a:schemeClr val="tx1"/>
                </a:solidFill>
                <a:effectLst/>
                <a:latin typeface="+mn-lt"/>
                <a:ea typeface="+mn-ea"/>
                <a:cs typeface="+mn-cs"/>
              </a:rPr>
              <a:t>ecosytems</a:t>
            </a:r>
            <a:r>
              <a:rPr lang="en-US" sz="1200" kern="1200" dirty="0">
                <a:solidFill>
                  <a:schemeClr val="tx1"/>
                </a:solidFill>
                <a:effectLst/>
                <a:latin typeface="+mn-lt"/>
                <a:ea typeface="+mn-ea"/>
                <a:cs typeface="+mn-cs"/>
              </a:rPr>
              <a:t> related to the smart specialisation "sustainable energy". How important it is to educate and promote clean energy sources and how this is happening in </a:t>
            </a:r>
            <a:r>
              <a:rPr lang="en-US" sz="1200" kern="1200" dirty="0" err="1">
                <a:solidFill>
                  <a:schemeClr val="tx1"/>
                </a:solidFill>
                <a:effectLst/>
                <a:latin typeface="+mn-lt"/>
                <a:ea typeface="+mn-ea"/>
                <a:cs typeface="+mn-cs"/>
              </a:rPr>
              <a:t>Mąopolska</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The role of research and local government institutions in building a coherent approach to change in response to the energy crisis, the circular economy or the need for green energy.</a:t>
            </a:r>
            <a:br>
              <a:rPr lang="en-US" sz="1200" kern="1200" dirty="0">
                <a:solidFill>
                  <a:schemeClr val="tx1"/>
                </a:solidFill>
                <a:effectLst/>
                <a:latin typeface="+mn-lt"/>
                <a:ea typeface="+mn-ea"/>
                <a:cs typeface="+mn-cs"/>
              </a:rPr>
            </a:b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04FA5-86F4-447E-9458-3BFCD48CA470}"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435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err="1"/>
              <a:t>Małopolska</a:t>
            </a:r>
            <a:r>
              <a:rPr lang="en-US" dirty="0"/>
              <a:t> is one of the most dynamically developing regions on the economic</a:t>
            </a:r>
            <a:r>
              <a:rPr lang="pl-PL" baseline="0" dirty="0"/>
              <a:t> </a:t>
            </a:r>
            <a:r>
              <a:rPr lang="en-US" dirty="0"/>
              <a:t>map of Poland and Central Europe. The region is open to new investments and</a:t>
            </a:r>
          </a:p>
          <a:p>
            <a:r>
              <a:rPr lang="en-US" dirty="0"/>
              <a:t>creates a friendly business environment, as well as promo</a:t>
            </a:r>
            <a:r>
              <a:rPr lang="pl-PL" dirty="0" err="1"/>
              <a:t>ti</a:t>
            </a:r>
            <a:r>
              <a:rPr lang="en-US" dirty="0"/>
              <a:t>ng </a:t>
            </a:r>
            <a:r>
              <a:rPr lang="en-US" dirty="0" err="1"/>
              <a:t>innova</a:t>
            </a:r>
            <a:r>
              <a:rPr lang="pl-PL" dirty="0" err="1"/>
              <a:t>ti</a:t>
            </a:r>
            <a:r>
              <a:rPr lang="en-US" dirty="0"/>
              <a:t>on.</a:t>
            </a:r>
            <a:r>
              <a:rPr lang="pl-PL" dirty="0"/>
              <a:t> </a:t>
            </a:r>
            <a:r>
              <a:rPr lang="pl-PL" dirty="0" err="1"/>
              <a:t>This</a:t>
            </a:r>
            <a:r>
              <a:rPr lang="pl-PL" dirty="0"/>
              <a:t> </a:t>
            </a:r>
            <a:r>
              <a:rPr lang="pl-PL" dirty="0" err="1"/>
              <a:t>is</a:t>
            </a:r>
            <a:r>
              <a:rPr lang="pl-PL" dirty="0"/>
              <a:t> </a:t>
            </a:r>
            <a:r>
              <a:rPr lang="pl-PL" dirty="0" err="1"/>
              <a:t>evidenced</a:t>
            </a:r>
            <a:r>
              <a:rPr lang="pl-PL" dirty="0"/>
              <a:t> by</a:t>
            </a:r>
            <a:r>
              <a:rPr lang="pl-PL" baseline="0" dirty="0"/>
              <a:t> </a:t>
            </a:r>
            <a:r>
              <a:rPr lang="en-US" dirty="0"/>
              <a:t>the annual increase in the number of new enterprises, including</a:t>
            </a:r>
          </a:p>
          <a:p>
            <a:r>
              <a:rPr lang="pl-PL" dirty="0" err="1"/>
              <a:t>dinamically</a:t>
            </a:r>
            <a:r>
              <a:rPr lang="en-US" dirty="0"/>
              <a:t> </a:t>
            </a:r>
            <a:r>
              <a:rPr lang="pl-PL" dirty="0"/>
              <a:t>developing</a:t>
            </a:r>
            <a:r>
              <a:rPr lang="en-US" dirty="0"/>
              <a:t> </a:t>
            </a:r>
            <a:r>
              <a:rPr lang="en-US" dirty="0" err="1"/>
              <a:t>technolog</a:t>
            </a:r>
            <a:r>
              <a:rPr lang="pl-PL" dirty="0"/>
              <a:t>y</a:t>
            </a:r>
            <a:r>
              <a:rPr lang="en-US" dirty="0"/>
              <a:t> start-ups (over 455,000 opera</a:t>
            </a:r>
            <a:r>
              <a:rPr lang="pl-PL" dirty="0" err="1"/>
              <a:t>ti</a:t>
            </a:r>
            <a:r>
              <a:rPr lang="en-US" dirty="0"/>
              <a:t>ng economic</a:t>
            </a:r>
            <a:r>
              <a:rPr lang="pl-PL" baseline="0" dirty="0"/>
              <a:t> </a:t>
            </a:r>
            <a:r>
              <a:rPr lang="en-US" dirty="0" err="1"/>
              <a:t>en</a:t>
            </a:r>
            <a:r>
              <a:rPr lang="pl-PL" dirty="0" err="1"/>
              <a:t>titi</a:t>
            </a:r>
            <a:r>
              <a:rPr lang="en-US" dirty="0" err="1"/>
              <a:t>es</a:t>
            </a:r>
            <a:r>
              <a:rPr lang="en-US" dirty="0"/>
              <a:t> - 4th place in Poland).</a:t>
            </a:r>
          </a:p>
          <a:p>
            <a:endParaRPr lang="pl-PL" dirty="0"/>
          </a:p>
          <a:p>
            <a:r>
              <a:rPr lang="en-US" dirty="0"/>
              <a:t>The new "</a:t>
            </a:r>
            <a:r>
              <a:rPr lang="en-US" dirty="0" err="1"/>
              <a:t>Małopolska</a:t>
            </a:r>
            <a:r>
              <a:rPr lang="en-US" dirty="0"/>
              <a:t> 2030" Development Strategy and the Regional </a:t>
            </a:r>
            <a:r>
              <a:rPr lang="en-US" dirty="0" err="1"/>
              <a:t>Innova</a:t>
            </a:r>
            <a:r>
              <a:rPr lang="pl-PL" dirty="0" err="1"/>
              <a:t>ti</a:t>
            </a:r>
            <a:r>
              <a:rPr lang="en-US" dirty="0"/>
              <a:t>on</a:t>
            </a:r>
            <a:r>
              <a:rPr lang="pl-PL" baseline="0" dirty="0"/>
              <a:t> </a:t>
            </a:r>
            <a:r>
              <a:rPr lang="en-US" dirty="0"/>
              <a:t>Strategy of the </a:t>
            </a:r>
            <a:r>
              <a:rPr lang="en-US" dirty="0" err="1"/>
              <a:t>Małopolska</a:t>
            </a:r>
            <a:r>
              <a:rPr lang="en-US" dirty="0"/>
              <a:t> </a:t>
            </a:r>
            <a:r>
              <a:rPr lang="pl-PL" dirty="0"/>
              <a:t>Region</a:t>
            </a:r>
            <a:r>
              <a:rPr lang="en-US" dirty="0"/>
              <a:t> for 2030 outline the most important</a:t>
            </a:r>
            <a:r>
              <a:rPr lang="pl-PL" baseline="0" dirty="0"/>
              <a:t> </a:t>
            </a:r>
            <a:r>
              <a:rPr lang="en-US" dirty="0" err="1"/>
              <a:t>direc</a:t>
            </a:r>
            <a:r>
              <a:rPr lang="pl-PL" dirty="0" err="1"/>
              <a:t>ti</a:t>
            </a:r>
            <a:r>
              <a:rPr lang="en-US" dirty="0" err="1"/>
              <a:t>ons</a:t>
            </a:r>
            <a:r>
              <a:rPr lang="en-US" dirty="0"/>
              <a:t> for the region's economic development in the coming years. These</a:t>
            </a:r>
            <a:r>
              <a:rPr lang="pl-PL" baseline="0" dirty="0"/>
              <a:t> </a:t>
            </a:r>
            <a:r>
              <a:rPr lang="en-US" dirty="0"/>
              <a:t>documents address both global trends and challenges of the changing</a:t>
            </a:r>
            <a:r>
              <a:rPr lang="pl-PL" baseline="0" dirty="0"/>
              <a:t> </a:t>
            </a:r>
            <a:r>
              <a:rPr lang="en-US" dirty="0"/>
              <a:t>environment as well as the </a:t>
            </a:r>
            <a:r>
              <a:rPr lang="en-US" dirty="0" err="1"/>
              <a:t>poten</a:t>
            </a:r>
            <a:r>
              <a:rPr lang="pl-PL" dirty="0" err="1"/>
              <a:t>ti</a:t>
            </a:r>
            <a:r>
              <a:rPr lang="en-US" dirty="0" err="1"/>
              <a:t>als</a:t>
            </a:r>
            <a:r>
              <a:rPr lang="en-US" dirty="0"/>
              <a:t> of </a:t>
            </a:r>
            <a:r>
              <a:rPr lang="pl-PL" dirty="0"/>
              <a:t>the</a:t>
            </a:r>
            <a:r>
              <a:rPr lang="en-US" dirty="0"/>
              <a:t> region. Among the defined priority</a:t>
            </a:r>
            <a:r>
              <a:rPr lang="pl-PL" baseline="0" dirty="0"/>
              <a:t> </a:t>
            </a:r>
            <a:r>
              <a:rPr lang="en-US" dirty="0"/>
              <a:t>areas, the key ones are: economy and entrepreneurship, focusing, among others,</a:t>
            </a:r>
            <a:r>
              <a:rPr lang="pl-PL" baseline="0" dirty="0"/>
              <a:t> </a:t>
            </a:r>
            <a:r>
              <a:rPr lang="en-US" dirty="0"/>
              <a:t>on ac</a:t>
            </a:r>
            <a:r>
              <a:rPr lang="pl-PL" dirty="0" err="1"/>
              <a:t>ti</a:t>
            </a:r>
            <a:r>
              <a:rPr lang="en-US" dirty="0"/>
              <a:t>vi</a:t>
            </a:r>
            <a:r>
              <a:rPr lang="pl-PL" dirty="0" err="1"/>
              <a:t>ti</a:t>
            </a:r>
            <a:r>
              <a:rPr lang="en-US" dirty="0" err="1"/>
              <a:t>es</a:t>
            </a:r>
            <a:r>
              <a:rPr lang="en-US" dirty="0"/>
              <a:t> related to the </a:t>
            </a:r>
            <a:r>
              <a:rPr lang="en-US" dirty="0" err="1"/>
              <a:t>implementa</a:t>
            </a:r>
            <a:r>
              <a:rPr lang="pl-PL" dirty="0" err="1"/>
              <a:t>ti</a:t>
            </a:r>
            <a:r>
              <a:rPr lang="en-US" dirty="0"/>
              <a:t>on of a closed-</a:t>
            </a:r>
            <a:r>
              <a:rPr lang="pl-PL" dirty="0" err="1"/>
              <a:t>cycle</a:t>
            </a:r>
            <a:r>
              <a:rPr lang="en-US" dirty="0"/>
              <a:t> economy model in</a:t>
            </a:r>
            <a:r>
              <a:rPr lang="pl-PL" baseline="0" dirty="0"/>
              <a:t> </a:t>
            </a:r>
            <a:r>
              <a:rPr lang="en-US" dirty="0"/>
              <a:t>accordance with the European Green Deal, as well as the environment. These</a:t>
            </a:r>
            <a:r>
              <a:rPr lang="pl-PL" baseline="0" dirty="0"/>
              <a:t> </a:t>
            </a:r>
            <a:r>
              <a:rPr lang="en-US" dirty="0"/>
              <a:t>vectors contribute to a pro</a:t>
            </a:r>
            <a:r>
              <a:rPr lang="pl-PL" dirty="0"/>
              <a:t>-</a:t>
            </a:r>
            <a:r>
              <a:rPr lang="en-US" dirty="0"/>
              <a:t>environmental approach, including in business.</a:t>
            </a:r>
            <a:r>
              <a:rPr lang="pl-PL" baseline="0" dirty="0"/>
              <a:t> </a:t>
            </a:r>
            <a:r>
              <a:rPr lang="en-US" dirty="0" err="1"/>
              <a:t>Innova</a:t>
            </a:r>
            <a:r>
              <a:rPr lang="pl-PL" dirty="0" err="1"/>
              <a:t>ti</a:t>
            </a:r>
            <a:r>
              <a:rPr lang="en-US" dirty="0" err="1"/>
              <a:t>ve</a:t>
            </a:r>
            <a:r>
              <a:rPr lang="en-US" dirty="0"/>
              <a:t> and sustainable</a:t>
            </a:r>
            <a:r>
              <a:rPr lang="pl-PL" baseline="0" dirty="0"/>
              <a:t> </a:t>
            </a:r>
            <a:r>
              <a:rPr lang="en-US" dirty="0"/>
              <a:t>development, including </a:t>
            </a:r>
            <a:r>
              <a:rPr lang="en-US" dirty="0" err="1"/>
              <a:t>adapta</a:t>
            </a:r>
            <a:r>
              <a:rPr lang="pl-PL" dirty="0" err="1"/>
              <a:t>ti</a:t>
            </a:r>
            <a:r>
              <a:rPr lang="en-US" dirty="0"/>
              <a:t>on to climate change,</a:t>
            </a:r>
            <a:r>
              <a:rPr lang="pl-PL" baseline="0" dirty="0"/>
              <a:t> </a:t>
            </a:r>
            <a:r>
              <a:rPr lang="en-US" dirty="0"/>
              <a:t>is therefore the central theme of the region's development policy. Hydrogen is</a:t>
            </a:r>
            <a:r>
              <a:rPr lang="pl-PL" baseline="0" dirty="0"/>
              <a:t> </a:t>
            </a:r>
            <a:r>
              <a:rPr lang="en-US" dirty="0"/>
              <a:t>one of the key </a:t>
            </a:r>
            <a:r>
              <a:rPr lang="en-US" dirty="0" err="1"/>
              <a:t>solu</a:t>
            </a:r>
            <a:r>
              <a:rPr lang="pl-PL" dirty="0" err="1"/>
              <a:t>ti</a:t>
            </a:r>
            <a:r>
              <a:rPr lang="en-US" dirty="0" err="1"/>
              <a:t>ons</a:t>
            </a:r>
            <a:r>
              <a:rPr lang="en-US" dirty="0"/>
              <a:t> in striving for sustainable energy and </a:t>
            </a:r>
            <a:r>
              <a:rPr lang="en-US" dirty="0" err="1"/>
              <a:t>mee</a:t>
            </a:r>
            <a:r>
              <a:rPr lang="pl-PL" dirty="0" err="1"/>
              <a:t>ti</a:t>
            </a:r>
            <a:r>
              <a:rPr lang="en-US" dirty="0"/>
              <a:t>ng the</a:t>
            </a:r>
            <a:r>
              <a:rPr lang="pl-PL" baseline="0" dirty="0"/>
              <a:t> </a:t>
            </a:r>
            <a:r>
              <a:rPr lang="en-US" dirty="0" err="1"/>
              <a:t>objec</a:t>
            </a:r>
            <a:r>
              <a:rPr lang="pl-PL" dirty="0" err="1"/>
              <a:t>ti</a:t>
            </a:r>
            <a:r>
              <a:rPr lang="en-US" dirty="0" err="1"/>
              <a:t>ves</a:t>
            </a:r>
            <a:r>
              <a:rPr lang="en-US" dirty="0"/>
              <a:t> related to the Green Deal for Europe.</a:t>
            </a:r>
            <a:r>
              <a:rPr lang="pl-PL" baseline="0" dirty="0"/>
              <a:t> </a:t>
            </a:r>
            <a:r>
              <a:rPr lang="en-US" dirty="0" err="1"/>
              <a:t>Małopolska</a:t>
            </a:r>
            <a:r>
              <a:rPr lang="en-US" dirty="0"/>
              <a:t> strengthens its economic </a:t>
            </a:r>
            <a:r>
              <a:rPr lang="en-US" dirty="0" err="1"/>
              <a:t>poten</a:t>
            </a:r>
            <a:r>
              <a:rPr lang="pl-PL" dirty="0" err="1"/>
              <a:t>ti</a:t>
            </a:r>
            <a:r>
              <a:rPr lang="en-US" dirty="0"/>
              <a:t>al by </a:t>
            </a:r>
            <a:r>
              <a:rPr lang="en-US" dirty="0" err="1"/>
              <a:t>crea</a:t>
            </a:r>
            <a:r>
              <a:rPr lang="pl-PL" dirty="0" err="1"/>
              <a:t>ti</a:t>
            </a:r>
            <a:r>
              <a:rPr lang="en-US" dirty="0"/>
              <a:t>ng </a:t>
            </a:r>
            <a:r>
              <a:rPr lang="en-US" dirty="0" err="1"/>
              <a:t>condi</a:t>
            </a:r>
            <a:r>
              <a:rPr lang="pl-PL" dirty="0" err="1"/>
              <a:t>ti</a:t>
            </a:r>
            <a:r>
              <a:rPr lang="en-US" dirty="0" err="1"/>
              <a:t>ons</a:t>
            </a:r>
            <a:r>
              <a:rPr lang="en-US" dirty="0"/>
              <a:t> for the</a:t>
            </a:r>
            <a:r>
              <a:rPr lang="pl-PL" baseline="0" dirty="0"/>
              <a:t> </a:t>
            </a:r>
            <a:r>
              <a:rPr lang="en-US" dirty="0"/>
              <a:t>development of the region's priority industries, among which it is worth</a:t>
            </a:r>
            <a:r>
              <a:rPr lang="pl-PL" baseline="0" dirty="0"/>
              <a:t> </a:t>
            </a:r>
            <a:r>
              <a:rPr lang="en-US" dirty="0"/>
              <a:t>men</a:t>
            </a:r>
            <a:r>
              <a:rPr lang="pl-PL" dirty="0" err="1"/>
              <a:t>ti</a:t>
            </a:r>
            <a:r>
              <a:rPr lang="en-US" dirty="0" err="1"/>
              <a:t>oning</a:t>
            </a:r>
            <a:r>
              <a:rPr lang="en-US" dirty="0"/>
              <a:t> the chemical, sustainable energy, biotechnology, and electrical</a:t>
            </a:r>
            <a:r>
              <a:rPr lang="pl-PL" baseline="0" dirty="0"/>
              <a:t> </a:t>
            </a:r>
            <a:r>
              <a:rPr lang="en-US" dirty="0"/>
              <a:t>engineering sectors. Based on its </a:t>
            </a:r>
            <a:r>
              <a:rPr lang="en-US" dirty="0" err="1"/>
              <a:t>poten</a:t>
            </a:r>
            <a:r>
              <a:rPr lang="pl-PL" dirty="0" err="1"/>
              <a:t>ti</a:t>
            </a:r>
            <a:r>
              <a:rPr lang="en-US" dirty="0"/>
              <a:t>al and </a:t>
            </a:r>
            <a:r>
              <a:rPr lang="en-US" dirty="0" err="1"/>
              <a:t>iden</a:t>
            </a:r>
            <a:r>
              <a:rPr lang="pl-PL" dirty="0" err="1"/>
              <a:t>ti</a:t>
            </a:r>
            <a:r>
              <a:rPr lang="en-US" dirty="0" err="1"/>
              <a:t>fied</a:t>
            </a:r>
            <a:r>
              <a:rPr lang="en-US" dirty="0"/>
              <a:t> smart </a:t>
            </a:r>
            <a:r>
              <a:rPr lang="en-US" dirty="0" err="1"/>
              <a:t>specializa</a:t>
            </a:r>
            <a:r>
              <a:rPr lang="pl-PL" dirty="0" err="1"/>
              <a:t>ti</a:t>
            </a:r>
            <a:r>
              <a:rPr lang="en-US" dirty="0" err="1"/>
              <a:t>ons</a:t>
            </a:r>
            <a:r>
              <a:rPr lang="en-US" dirty="0"/>
              <a:t>,</a:t>
            </a:r>
            <a:r>
              <a:rPr lang="pl-PL" baseline="0" dirty="0"/>
              <a:t> </a:t>
            </a:r>
            <a:r>
              <a:rPr lang="en-US" dirty="0" err="1"/>
              <a:t>Małopolska</a:t>
            </a:r>
            <a:r>
              <a:rPr lang="en-US" dirty="0"/>
              <a:t> is building </a:t>
            </a:r>
            <a:r>
              <a:rPr lang="en-US" dirty="0" err="1"/>
              <a:t>na</a:t>
            </a:r>
            <a:r>
              <a:rPr lang="pl-PL" dirty="0" err="1"/>
              <a:t>ti</a:t>
            </a:r>
            <a:r>
              <a:rPr lang="en-US" dirty="0" err="1"/>
              <a:t>onal</a:t>
            </a:r>
            <a:r>
              <a:rPr lang="en-US" dirty="0"/>
              <a:t> and </a:t>
            </a:r>
            <a:r>
              <a:rPr lang="en-US" dirty="0" err="1"/>
              <a:t>interna</a:t>
            </a:r>
            <a:r>
              <a:rPr lang="pl-PL" dirty="0" err="1"/>
              <a:t>ti</a:t>
            </a:r>
            <a:r>
              <a:rPr lang="en-US" dirty="0" err="1"/>
              <a:t>onal</a:t>
            </a:r>
            <a:r>
              <a:rPr lang="en-US" dirty="0"/>
              <a:t> partnerships, including in the</a:t>
            </a:r>
            <a:r>
              <a:rPr lang="pl-PL" baseline="0" dirty="0"/>
              <a:t> </a:t>
            </a:r>
            <a:r>
              <a:rPr lang="en-US" dirty="0"/>
              <a:t>field of hydrogen technology development, such as the pilot project Hydrogen</a:t>
            </a:r>
            <a:r>
              <a:rPr lang="pl-PL" baseline="0" dirty="0"/>
              <a:t> </a:t>
            </a:r>
            <a:r>
              <a:rPr lang="en-US" dirty="0"/>
              <a:t>under the </a:t>
            </a:r>
            <a:r>
              <a:rPr lang="pl-PL" dirty="0" err="1"/>
              <a:t>Vanguard</a:t>
            </a:r>
            <a:r>
              <a:rPr lang="pl-PL" dirty="0"/>
              <a:t> </a:t>
            </a:r>
            <a:r>
              <a:rPr lang="pl-PL" dirty="0" err="1"/>
              <a:t>Initiative</a:t>
            </a:r>
            <a:r>
              <a:rPr lang="en-US" dirty="0"/>
              <a:t>. </a:t>
            </a:r>
            <a:r>
              <a:rPr lang="pl-PL" baseline="0" dirty="0"/>
              <a:t> </a:t>
            </a:r>
          </a:p>
          <a:p>
            <a:endParaRPr lang="pl-PL" baseline="0" dirty="0"/>
          </a:p>
          <a:p>
            <a:r>
              <a:rPr lang="en-US" dirty="0" err="1"/>
              <a:t>Małopolska</a:t>
            </a:r>
            <a:r>
              <a:rPr lang="en-US" dirty="0"/>
              <a:t> has significant </a:t>
            </a:r>
            <a:r>
              <a:rPr lang="en-US" dirty="0" err="1"/>
              <a:t>poten</a:t>
            </a:r>
            <a:r>
              <a:rPr lang="pl-PL" dirty="0" err="1"/>
              <a:t>ti</a:t>
            </a:r>
            <a:r>
              <a:rPr lang="en-US" dirty="0"/>
              <a:t>al in the field of </a:t>
            </a:r>
            <a:r>
              <a:rPr lang="en-US" dirty="0" err="1"/>
              <a:t>scien</a:t>
            </a:r>
            <a:r>
              <a:rPr lang="pl-PL" dirty="0" err="1"/>
              <a:t>ti</a:t>
            </a:r>
            <a:r>
              <a:rPr lang="en-US" dirty="0"/>
              <a:t>fic research and higher</a:t>
            </a:r>
            <a:r>
              <a:rPr lang="pl-PL" baseline="0" dirty="0"/>
              <a:t> </a:t>
            </a:r>
            <a:r>
              <a:rPr lang="en-US" dirty="0" err="1"/>
              <a:t>educa</a:t>
            </a:r>
            <a:r>
              <a:rPr lang="pl-PL" dirty="0" err="1"/>
              <a:t>ti</a:t>
            </a:r>
            <a:r>
              <a:rPr lang="en-US" dirty="0"/>
              <a:t>on. Krakow is the second largest research and development center in</a:t>
            </a:r>
            <a:r>
              <a:rPr lang="pl-PL" baseline="0" dirty="0"/>
              <a:t> </a:t>
            </a:r>
            <a:r>
              <a:rPr lang="en-US" dirty="0"/>
              <a:t>Poland. The region hosts 26 higher </a:t>
            </a:r>
            <a:r>
              <a:rPr lang="en-US" dirty="0" err="1"/>
              <a:t>educa</a:t>
            </a:r>
            <a:r>
              <a:rPr lang="pl-PL" dirty="0" err="1"/>
              <a:t>ti</a:t>
            </a:r>
            <a:r>
              <a:rPr lang="en-US" dirty="0"/>
              <a:t>on ins</a:t>
            </a:r>
            <a:r>
              <a:rPr lang="pl-PL" dirty="0" err="1"/>
              <a:t>ti</a:t>
            </a:r>
            <a:r>
              <a:rPr lang="en-US" dirty="0" err="1"/>
              <a:t>tu</a:t>
            </a:r>
            <a:r>
              <a:rPr lang="pl-PL" dirty="0" err="1"/>
              <a:t>ti</a:t>
            </a:r>
            <a:r>
              <a:rPr lang="en-US" dirty="0" err="1"/>
              <a:t>ons</a:t>
            </a:r>
            <a:r>
              <a:rPr lang="en-US" dirty="0"/>
              <a:t>, including </a:t>
            </a:r>
            <a:r>
              <a:rPr lang="en-US" dirty="0" err="1"/>
              <a:t>pres</a:t>
            </a:r>
            <a:r>
              <a:rPr lang="pl-PL" dirty="0" err="1"/>
              <a:t>ti</a:t>
            </a:r>
            <a:r>
              <a:rPr lang="en-US" dirty="0" err="1"/>
              <a:t>gious</a:t>
            </a:r>
            <a:r>
              <a:rPr lang="pl-PL" baseline="0" dirty="0"/>
              <a:t> </a:t>
            </a:r>
            <a:r>
              <a:rPr lang="en-US" dirty="0"/>
              <a:t>technical </a:t>
            </a:r>
            <a:r>
              <a:rPr lang="en-US" dirty="0" err="1"/>
              <a:t>universi</a:t>
            </a:r>
            <a:r>
              <a:rPr lang="pl-PL" dirty="0" err="1"/>
              <a:t>ti</a:t>
            </a:r>
            <a:r>
              <a:rPr lang="en-US" dirty="0" err="1"/>
              <a:t>es</a:t>
            </a:r>
            <a:r>
              <a:rPr lang="en-US" dirty="0"/>
              <a:t> like the AGH University of Science and Technology and the</a:t>
            </a:r>
            <a:r>
              <a:rPr lang="pl-PL" baseline="0" dirty="0"/>
              <a:t> </a:t>
            </a:r>
            <a:r>
              <a:rPr lang="en-US" dirty="0"/>
              <a:t>Cracow University of Technology, which for years have been </a:t>
            </a:r>
            <a:r>
              <a:rPr lang="en-US" dirty="0" err="1"/>
              <a:t>conduc</a:t>
            </a:r>
            <a:r>
              <a:rPr lang="pl-PL" dirty="0" err="1"/>
              <a:t>ti</a:t>
            </a:r>
            <a:r>
              <a:rPr lang="en-US" dirty="0"/>
              <a:t>ng research</a:t>
            </a:r>
            <a:r>
              <a:rPr lang="pl-PL" baseline="0" dirty="0"/>
              <a:t> </a:t>
            </a:r>
            <a:r>
              <a:rPr lang="en-US" dirty="0"/>
              <a:t>and training students in fields related to technologies focused on building an</a:t>
            </a:r>
            <a:r>
              <a:rPr lang="pl-PL" baseline="0" dirty="0"/>
              <a:t> </a:t>
            </a:r>
            <a:r>
              <a:rPr lang="en-US" dirty="0"/>
              <a:t>environmentally neutral economy and the use of hydrogen in energy processes.</a:t>
            </a:r>
            <a:r>
              <a:rPr lang="pl-PL" baseline="0" dirty="0"/>
              <a:t> </a:t>
            </a:r>
            <a:r>
              <a:rPr lang="en-US" dirty="0"/>
              <a:t>Financial expenditures for R&amp;D place </a:t>
            </a:r>
            <a:r>
              <a:rPr lang="en-US" dirty="0" err="1"/>
              <a:t>Małopolska</a:t>
            </a:r>
            <a:r>
              <a:rPr lang="en-US" dirty="0"/>
              <a:t> in 2nd place in the country.</a:t>
            </a:r>
            <a:r>
              <a:rPr lang="pl-PL" baseline="0" dirty="0"/>
              <a:t> </a:t>
            </a:r>
          </a:p>
          <a:p>
            <a:endParaRPr lang="pl-PL" baseline="0" dirty="0"/>
          </a:p>
          <a:p>
            <a:r>
              <a:rPr lang="en-US" dirty="0"/>
              <a:t>The economic </a:t>
            </a:r>
            <a:r>
              <a:rPr lang="en-US" dirty="0" err="1"/>
              <a:t>poten</a:t>
            </a:r>
            <a:r>
              <a:rPr lang="pl-PL" dirty="0" err="1"/>
              <a:t>ti</a:t>
            </a:r>
            <a:r>
              <a:rPr lang="en-US" dirty="0"/>
              <a:t>al, dynamic development of modern technologies, and</a:t>
            </a:r>
            <a:r>
              <a:rPr lang="pl-PL" baseline="0" dirty="0"/>
              <a:t> </a:t>
            </a:r>
            <a:r>
              <a:rPr lang="en-US" dirty="0"/>
              <a:t>infrastructural background represent the </a:t>
            </a:r>
            <a:r>
              <a:rPr lang="en-US" dirty="0" err="1"/>
              <a:t>poten</a:t>
            </a:r>
            <a:r>
              <a:rPr lang="pl-PL" dirty="0" err="1"/>
              <a:t>ti</a:t>
            </a:r>
            <a:r>
              <a:rPr lang="en-US" dirty="0"/>
              <a:t>al of </a:t>
            </a:r>
            <a:r>
              <a:rPr lang="en-US" dirty="0" err="1"/>
              <a:t>Małopolska</a:t>
            </a:r>
            <a:r>
              <a:rPr lang="en-US" dirty="0"/>
              <a:t> in the context</a:t>
            </a:r>
            <a:r>
              <a:rPr lang="pl-PL" baseline="0" dirty="0"/>
              <a:t> </a:t>
            </a:r>
            <a:r>
              <a:rPr lang="en-US" dirty="0"/>
              <a:t>of building a regional hydrogen ecosystem. </a:t>
            </a:r>
            <a:r>
              <a:rPr lang="pl-PL" baseline="0" dirty="0"/>
              <a:t> </a:t>
            </a:r>
            <a:r>
              <a:rPr lang="en-US" dirty="0"/>
              <a:t>The region hosts</a:t>
            </a:r>
            <a:r>
              <a:rPr lang="pl-PL" baseline="0" dirty="0"/>
              <a:t> </a:t>
            </a:r>
            <a:r>
              <a:rPr lang="en-US" dirty="0"/>
              <a:t>the headquarters of companies that are leaders in hydrogen </a:t>
            </a:r>
            <a:r>
              <a:rPr lang="en-US" dirty="0" err="1"/>
              <a:t>produc</a:t>
            </a:r>
            <a:r>
              <a:rPr lang="pl-PL" dirty="0" err="1"/>
              <a:t>ti</a:t>
            </a:r>
            <a:r>
              <a:rPr lang="en-US" dirty="0"/>
              <a:t>on, such as</a:t>
            </a:r>
            <a:r>
              <a:rPr lang="pl-PL" baseline="0" dirty="0"/>
              <a:t> </a:t>
            </a:r>
            <a:r>
              <a:rPr lang="en-US" dirty="0" err="1"/>
              <a:t>Grupa</a:t>
            </a:r>
            <a:r>
              <a:rPr lang="en-US" dirty="0"/>
              <a:t> </a:t>
            </a:r>
            <a:r>
              <a:rPr lang="en-US" dirty="0" err="1"/>
              <a:t>Azoty</a:t>
            </a:r>
            <a:r>
              <a:rPr lang="en-US" dirty="0"/>
              <a:t> S.A. and </a:t>
            </a:r>
            <a:r>
              <a:rPr lang="en-US" dirty="0" err="1"/>
              <a:t>Orlen</a:t>
            </a:r>
            <a:r>
              <a:rPr lang="en-US" dirty="0"/>
              <a:t> </a:t>
            </a:r>
            <a:r>
              <a:rPr lang="en-US" dirty="0" err="1"/>
              <a:t>Południe</a:t>
            </a:r>
            <a:r>
              <a:rPr lang="en-US" dirty="0"/>
              <a:t> S.A. </a:t>
            </a:r>
            <a:r>
              <a:rPr lang="en-US" dirty="0" err="1"/>
              <a:t>Polenergia</a:t>
            </a:r>
            <a:r>
              <a:rPr lang="en-US" dirty="0"/>
              <a:t> also plans to develop</a:t>
            </a:r>
            <a:r>
              <a:rPr lang="pl-PL" baseline="0" dirty="0"/>
              <a:t> </a:t>
            </a:r>
            <a:r>
              <a:rPr lang="en-US" dirty="0"/>
              <a:t>the</a:t>
            </a:r>
            <a:r>
              <a:rPr lang="pl-PL" baseline="0" dirty="0"/>
              <a:t> </a:t>
            </a:r>
            <a:r>
              <a:rPr lang="en-US" dirty="0"/>
              <a:t>hydrogen area in </a:t>
            </a:r>
            <a:r>
              <a:rPr lang="en-US" dirty="0" err="1"/>
              <a:t>Małopolska</a:t>
            </a:r>
            <a:r>
              <a:rPr lang="en-US" dirty="0"/>
              <a:t> in the near future. Thanks to the </a:t>
            </a:r>
            <a:r>
              <a:rPr lang="en-US" dirty="0" err="1"/>
              <a:t>coopera</a:t>
            </a:r>
            <a:r>
              <a:rPr lang="pl-PL" dirty="0" err="1"/>
              <a:t>yi</a:t>
            </a:r>
            <a:r>
              <a:rPr lang="en-US" dirty="0"/>
              <a:t>on of the</a:t>
            </a:r>
            <a:r>
              <a:rPr lang="pl-PL" baseline="0" dirty="0"/>
              <a:t> </a:t>
            </a:r>
            <a:r>
              <a:rPr lang="en-US" dirty="0" err="1"/>
              <a:t>Małopolska</a:t>
            </a:r>
            <a:r>
              <a:rPr lang="en-US" dirty="0"/>
              <a:t> Transport Company S.A. with PKN </a:t>
            </a:r>
            <a:r>
              <a:rPr lang="en-US" dirty="0" err="1"/>
              <a:t>Orlen</a:t>
            </a:r>
            <a:r>
              <a:rPr lang="en-US" dirty="0"/>
              <a:t>, a hydrogen-powered bus is</a:t>
            </a:r>
            <a:r>
              <a:rPr lang="pl-PL" baseline="0" dirty="0"/>
              <a:t> </a:t>
            </a:r>
            <a:r>
              <a:rPr lang="en-US" dirty="0"/>
              <a:t>running on Krakow's roads. </a:t>
            </a:r>
            <a:endParaRPr lang="pl-PL" dirty="0"/>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numeru slajdu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0C341-C329-1C4F-A264-4CE725B6666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71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established </a:t>
            </a:r>
            <a:r>
              <a:rPr lang="en-US" dirty="0" err="1"/>
              <a:t>Małopolska</a:t>
            </a:r>
            <a:r>
              <a:rPr lang="en-US" dirty="0"/>
              <a:t> Centre of Innovative Hydrogen Storage </a:t>
            </a:r>
            <a:r>
              <a:rPr lang="pl-PL" dirty="0"/>
              <a:t>and</a:t>
            </a:r>
            <a:r>
              <a:rPr lang="pl-PL" baseline="0" dirty="0"/>
              <a:t> Transport </a:t>
            </a:r>
            <a:r>
              <a:rPr lang="en-US" dirty="0"/>
              <a:t>Technologies is also a response to the development opportunity</a:t>
            </a:r>
            <a:r>
              <a:rPr lang="pl-PL" baseline="0" dirty="0"/>
              <a:t> </a:t>
            </a:r>
            <a:r>
              <a:rPr lang="en-US" dirty="0"/>
              <a:t>diagnosed for </a:t>
            </a:r>
            <a:r>
              <a:rPr lang="en-US" dirty="0" err="1"/>
              <a:t>Małopolska</a:t>
            </a:r>
            <a:r>
              <a:rPr lang="en-US" dirty="0"/>
              <a:t>. </a:t>
            </a:r>
            <a:r>
              <a:rPr lang="pl-PL" dirty="0"/>
              <a:t>It </a:t>
            </a:r>
            <a:r>
              <a:rPr lang="en-US" dirty="0"/>
              <a:t>is an initiative designed to integrate actors from business, science, business support institutions and administration in supporting and developing hydrogen technologies in </a:t>
            </a:r>
            <a:r>
              <a:rPr lang="en-US" dirty="0" err="1"/>
              <a:t>Małopolska</a:t>
            </a:r>
            <a:r>
              <a:rPr lang="en-US" dirty="0"/>
              <a:t>.</a:t>
            </a:r>
            <a:endParaRPr lang="pl-PL" dirty="0"/>
          </a:p>
          <a:p>
            <a:endParaRPr lang="pl-PL" dirty="0"/>
          </a:p>
          <a:p>
            <a:r>
              <a:rPr lang="en-US" dirty="0"/>
              <a:t>3 entities are the founders of the Center</a:t>
            </a:r>
            <a:r>
              <a:rPr lang="pl-PL" baseline="0" dirty="0"/>
              <a:t>:</a:t>
            </a:r>
          </a:p>
          <a:p>
            <a:r>
              <a:rPr lang="pl-PL" baseline="0" dirty="0"/>
              <a:t>- Małopolska Region</a:t>
            </a:r>
          </a:p>
          <a:p>
            <a:pPr marL="171450" indent="-171450">
              <a:buFontTx/>
              <a:buChar char="-"/>
            </a:pPr>
            <a:r>
              <a:rPr lang="pl-PL" baseline="0" dirty="0" err="1"/>
              <a:t>Krakow</a:t>
            </a:r>
            <a:r>
              <a:rPr lang="pl-PL" baseline="0" dirty="0"/>
              <a:t> Technology Park</a:t>
            </a:r>
          </a:p>
          <a:p>
            <a:pPr marL="171450" indent="-171450">
              <a:buFontTx/>
              <a:buChar char="-"/>
            </a:pPr>
            <a:r>
              <a:rPr lang="pl-PL" baseline="0" dirty="0" err="1"/>
              <a:t>PhD</a:t>
            </a:r>
            <a:r>
              <a:rPr lang="pl-PL" baseline="0" dirty="0"/>
              <a:t> Andrzej Czulak</a:t>
            </a:r>
          </a:p>
          <a:p>
            <a:br>
              <a:rPr lang="en-US" dirty="0"/>
            </a:br>
            <a:r>
              <a:rPr lang="en-US" dirty="0"/>
              <a:t>In addition to integrating and networking function, the Centre intends to support local entrepreneurs who want to develop hydrogen technologies or technologies that are part of the wide-ranging hydrogen value chain. Its activity is intended not only to fulfil the assumptions of the Polish Hydrogen Strategy, but also to contribute to further strengthening the voice of Małopolska on the international arena as a real and professional partner in research and development projects. In this respect, the institution's priority role will be to acquire grants for the development of hydrogen technologies in Małopolska related to the specialisation and related fields resulting from the Centre's name.</a:t>
            </a:r>
            <a:br>
              <a:rPr lang="en-US" dirty="0"/>
            </a:br>
            <a:br>
              <a:rPr lang="en-US" dirty="0"/>
            </a:br>
            <a:r>
              <a:rPr lang="en-US" dirty="0"/>
              <a:t>An important area of the Centre's activity will also remain the sphere of education and promotion, consisting of making residents and potential partners aware of the beneficial changes that a switch to hydrogen technologies will bring in the long term in the context of maintaining energy security and caring for the ecosystem.</a:t>
            </a:r>
            <a:endParaRPr lang="pl-PL" dirty="0"/>
          </a:p>
          <a:p>
            <a:endParaRPr lang="pl-PL" dirty="0"/>
          </a:p>
          <a:p>
            <a:br>
              <a:rPr lang="en-US" dirty="0"/>
            </a:b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9056E-611A-4C7D-8E6B-418A01153808}"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023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err="1"/>
              <a:t>Małopolska</a:t>
            </a:r>
            <a:r>
              <a:rPr lang="en-US" dirty="0"/>
              <a:t> is achieving new milestones on the road to building a hydrogen economy understood as: hydrogen production, storage, distribution, and utilization technologies. </a:t>
            </a:r>
            <a:endParaRPr lang="pl-PL" dirty="0"/>
          </a:p>
          <a:p>
            <a:r>
              <a:rPr lang="pl-PL" dirty="0" err="1"/>
              <a:t>There</a:t>
            </a:r>
            <a:r>
              <a:rPr lang="pl-PL" dirty="0"/>
              <a:t> </a:t>
            </a:r>
            <a:r>
              <a:rPr lang="pl-PL" dirty="0" err="1"/>
              <a:t>is</a:t>
            </a:r>
            <a:r>
              <a:rPr lang="pl-PL" dirty="0"/>
              <a:t> a </a:t>
            </a:r>
            <a:r>
              <a:rPr lang="en-US" dirty="0"/>
              <a:t>Ma</a:t>
            </a:r>
            <a:r>
              <a:rPr lang="pl-PL" dirty="0"/>
              <a:t>ł</a:t>
            </a:r>
            <a:r>
              <a:rPr lang="en-US" dirty="0" err="1"/>
              <a:t>opolska</a:t>
            </a:r>
            <a:r>
              <a:rPr lang="en-US" dirty="0"/>
              <a:t> </a:t>
            </a:r>
            <a:r>
              <a:rPr lang="pl-PL" dirty="0"/>
              <a:t>R</a:t>
            </a:r>
            <a:r>
              <a:rPr lang="en-US" dirty="0" err="1"/>
              <a:t>egional</a:t>
            </a:r>
            <a:r>
              <a:rPr lang="en-US" dirty="0"/>
              <a:t> </a:t>
            </a:r>
            <a:r>
              <a:rPr lang="pl-PL" dirty="0"/>
              <a:t>G</a:t>
            </a:r>
            <a:r>
              <a:rPr lang="en-US" dirty="0" err="1"/>
              <a:t>roup</a:t>
            </a:r>
            <a:r>
              <a:rPr lang="en-US" dirty="0"/>
              <a:t> for </a:t>
            </a:r>
            <a:r>
              <a:rPr lang="pl-PL" dirty="0"/>
              <a:t>D</a:t>
            </a:r>
            <a:r>
              <a:rPr lang="en-US" dirty="0" err="1"/>
              <a:t>evelopment</a:t>
            </a:r>
            <a:r>
              <a:rPr lang="en-US" dirty="0"/>
              <a:t> of </a:t>
            </a:r>
            <a:r>
              <a:rPr lang="pl-PL" dirty="0"/>
              <a:t>H</a:t>
            </a:r>
            <a:r>
              <a:rPr lang="en-US" dirty="0" err="1"/>
              <a:t>ydrogen</a:t>
            </a:r>
            <a:r>
              <a:rPr lang="en-US" dirty="0"/>
              <a:t> </a:t>
            </a:r>
            <a:r>
              <a:rPr lang="pl-PL" dirty="0"/>
              <a:t>T</a:t>
            </a:r>
            <a:r>
              <a:rPr lang="en-US" dirty="0" err="1"/>
              <a:t>echnologies</a:t>
            </a:r>
            <a:r>
              <a:rPr lang="pl-PL" dirty="0"/>
              <a:t>. </a:t>
            </a:r>
            <a:r>
              <a:rPr lang="en-US" dirty="0"/>
              <a:t>The aim of establishing the </a:t>
            </a:r>
            <a:r>
              <a:rPr lang="pl-PL" dirty="0" err="1"/>
              <a:t>this</a:t>
            </a:r>
            <a:r>
              <a:rPr lang="pl-PL" dirty="0"/>
              <a:t> </a:t>
            </a:r>
            <a:r>
              <a:rPr lang="en-US" dirty="0"/>
              <a:t>Group is to create a real platform for cooperation for the development of hydrogen technologies and to maximize both the contribution and participation in future initiatives of institutions and companies from </a:t>
            </a:r>
            <a:r>
              <a:rPr lang="en-US" dirty="0" err="1"/>
              <a:t>Małopolska</a:t>
            </a:r>
            <a:r>
              <a:rPr lang="en-US" dirty="0"/>
              <a:t> in this area.</a:t>
            </a:r>
            <a:r>
              <a:rPr lang="pl-PL" dirty="0"/>
              <a:t> </a:t>
            </a:r>
          </a:p>
          <a:p>
            <a:r>
              <a:rPr lang="pl-PL" dirty="0"/>
              <a:t>M</a:t>
            </a:r>
            <a:r>
              <a:rPr lang="en-US" dirty="0"/>
              <a:t>embers</a:t>
            </a:r>
            <a:r>
              <a:rPr lang="pl-PL" dirty="0"/>
              <a:t> of the </a:t>
            </a:r>
            <a:r>
              <a:rPr lang="pl-PL" dirty="0" err="1"/>
              <a:t>Group</a:t>
            </a:r>
            <a:r>
              <a:rPr lang="en-US" dirty="0"/>
              <a:t> meet regularly to exchange opinions and experiences and talk about potential joint initiatives in the field of hydrogen technology development</a:t>
            </a:r>
            <a:r>
              <a:rPr lang="pl-PL" dirty="0"/>
              <a:t>.</a:t>
            </a:r>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numeru slajdu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0C341-C329-1C4F-A264-4CE725B6666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864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04FA5-86F4-447E-9458-3BFCD48CA470}"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3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8D07310A-3F74-ECDC-BC49-07161DBF6B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FC07B7FB-2E67-C6E7-4E95-F0D9FF8AB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33796" name="Segnaposto numero diapositiva 3">
            <a:extLst>
              <a:ext uri="{FF2B5EF4-FFF2-40B4-BE49-F238E27FC236}">
                <a16:creationId xmlns:a16="http://schemas.microsoft.com/office/drawing/2014/main" id="{4E92F25A-4E9F-1250-0A01-795717CEBD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9BF046-0A55-42E9-A908-95B5D92A3C99}"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987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a:extLst>
              <a:ext uri="{FF2B5EF4-FFF2-40B4-BE49-F238E27FC236}">
                <a16:creationId xmlns:a16="http://schemas.microsoft.com/office/drawing/2014/main" id="{802CCD82-9587-A856-049C-CD7FABD619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egnaposto note 2">
            <a:extLst>
              <a:ext uri="{FF2B5EF4-FFF2-40B4-BE49-F238E27FC236}">
                <a16:creationId xmlns:a16="http://schemas.microsoft.com/office/drawing/2014/main" id="{F5ECBD17-B373-9EEF-98C4-2DDB6D0E31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35844" name="Segnaposto numero diapositiva 3">
            <a:extLst>
              <a:ext uri="{FF2B5EF4-FFF2-40B4-BE49-F238E27FC236}">
                <a16:creationId xmlns:a16="http://schemas.microsoft.com/office/drawing/2014/main" id="{79D244A6-965C-ED71-36C3-C03C524D9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E112D7-3F68-49D7-A17F-A83C17C614F9}" type="slidenum">
              <a:rPr lang="it-IT" altLang="it-IT"/>
              <a:pPr/>
              <a:t>9</a:t>
            </a:fld>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F22A5F-111C-4D2A-9DBC-9719AFF8A1D6}" type="slidenum">
              <a:rPr lang="de-DE" smtClean="0"/>
              <a:t>10</a:t>
            </a:fld>
            <a:endParaRPr lang="de-DE"/>
          </a:p>
        </p:txBody>
      </p:sp>
    </p:spTree>
    <p:extLst>
      <p:ext uri="{BB962C8B-B14F-4D97-AF65-F5344CB8AC3E}">
        <p14:creationId xmlns:p14="http://schemas.microsoft.com/office/powerpoint/2010/main" val="172852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F22A5F-111C-4D2A-9DBC-9719AFF8A1D6}" type="slidenum">
              <a:rPr lang="de-DE" smtClean="0"/>
              <a:t>11</a:t>
            </a:fld>
            <a:endParaRPr lang="de-DE"/>
          </a:p>
        </p:txBody>
      </p:sp>
    </p:spTree>
    <p:extLst>
      <p:ext uri="{BB962C8B-B14F-4D97-AF65-F5344CB8AC3E}">
        <p14:creationId xmlns:p14="http://schemas.microsoft.com/office/powerpoint/2010/main" val="273913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D75E4AF-2E75-46FF-B01B-059BECB44A49}" type="slidenum">
              <a:rPr lang="it-IT" smtClean="0"/>
              <a:t>12</a:t>
            </a:fld>
            <a:endParaRPr lang="it-IT"/>
          </a:p>
        </p:txBody>
      </p:sp>
    </p:spTree>
    <p:extLst>
      <p:ext uri="{BB962C8B-B14F-4D97-AF65-F5344CB8AC3E}">
        <p14:creationId xmlns:p14="http://schemas.microsoft.com/office/powerpoint/2010/main" val="221187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F22A5F-111C-4D2A-9DBC-9719AFF8A1D6}" type="slidenum">
              <a:rPr lang="de-DE" smtClean="0"/>
              <a:t>13</a:t>
            </a:fld>
            <a:endParaRPr lang="de-DE"/>
          </a:p>
        </p:txBody>
      </p:sp>
    </p:spTree>
    <p:extLst>
      <p:ext uri="{BB962C8B-B14F-4D97-AF65-F5344CB8AC3E}">
        <p14:creationId xmlns:p14="http://schemas.microsoft.com/office/powerpoint/2010/main" val="2740655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3.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3.sv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8.xml"/><Relationship Id="rId4" Type="http://schemas.openxmlformats.org/officeDocument/2006/relationships/image" Target="../media/image4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60AD951-2E19-4DEA-A42C-43E177744F52}" type="datetimeFigureOut">
              <a:rPr lang="it-IT" smtClean="0"/>
              <a:t>11/10/2023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143808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60AD951-2E19-4DEA-A42C-43E177744F52}" type="datetimeFigureOut">
              <a:rPr lang="it-IT" smtClean="0"/>
              <a:t>11/10/2023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2151852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1976F4-C082-FBFC-04E9-C7D2C5DF0C5C}"/>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B75D3755-069D-013B-0FDC-5782E9177575}"/>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3CE9496B-88AB-B2CA-802A-E6F79395DE06}"/>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97207005-E3F6-4630-BB6B-17CCD067CA63}"/>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6" name="Označba mesta noge 5">
            <a:extLst>
              <a:ext uri="{FF2B5EF4-FFF2-40B4-BE49-F238E27FC236}">
                <a16:creationId xmlns:a16="http://schemas.microsoft.com/office/drawing/2014/main" id="{E6B9C4E0-4C52-602F-0350-62F3BE7C496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15E178A3-D8AF-58A9-C398-A9691A18C0DC}"/>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522400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A584B3-ECA0-6B25-CA48-F11D9AD3B3C2}"/>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0AE527B5-D076-6FF1-CEE2-B38B796FA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E72E0F16-209D-9FD6-BEEF-A072BB2DC2B8}"/>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8ADB3439-93EA-CB6F-2EED-E37DE8B013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C38E7E6F-A2C5-F4D4-2215-EB2EBBF8A26A}"/>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0B2BED72-7C45-E6A9-976E-8741782008F7}"/>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8" name="Označba mesta noge 7">
            <a:extLst>
              <a:ext uri="{FF2B5EF4-FFF2-40B4-BE49-F238E27FC236}">
                <a16:creationId xmlns:a16="http://schemas.microsoft.com/office/drawing/2014/main" id="{90E41609-0BEA-8F0F-87AE-D290B33F4B4C}"/>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1F61616B-0DCD-CF92-A4D9-D1A3638D44CD}"/>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2639287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23BCE4-B080-C4B3-3F41-26969823372F}"/>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94AA0C53-7292-51BD-4995-797C6DAD6E8B}"/>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4" name="Označba mesta noge 3">
            <a:extLst>
              <a:ext uri="{FF2B5EF4-FFF2-40B4-BE49-F238E27FC236}">
                <a16:creationId xmlns:a16="http://schemas.microsoft.com/office/drawing/2014/main" id="{4A95AA81-92EB-3E0D-EB20-4D3C806147D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2C96B9FF-AE71-391E-921A-C45BF8E6B8E6}"/>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22111453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B5E3A10-D544-95FD-418A-024CF6A1C6E3}"/>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3" name="Označba mesta noge 2">
            <a:extLst>
              <a:ext uri="{FF2B5EF4-FFF2-40B4-BE49-F238E27FC236}">
                <a16:creationId xmlns:a16="http://schemas.microsoft.com/office/drawing/2014/main" id="{04DB9923-A3FA-BE92-1779-9D829120D1EF}"/>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6343F496-BDEE-E4FE-8579-5A41433DA8A1}"/>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33191336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9AFBB9-C9E3-A0F6-3F44-455A156BFC3C}"/>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C0607725-4D27-87E4-44A6-4F5676EBA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3C7BC47F-93B9-5F0C-2B1B-7716456F9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2217832-DE8D-6D50-058D-84FFDC0CBD24}"/>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6" name="Označba mesta noge 5">
            <a:extLst>
              <a:ext uri="{FF2B5EF4-FFF2-40B4-BE49-F238E27FC236}">
                <a16:creationId xmlns:a16="http://schemas.microsoft.com/office/drawing/2014/main" id="{A3F3BBDE-CDF1-723E-F510-DEB310856EB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48806153-0F99-88AF-D3A3-6B453BF8B7AB}"/>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38566704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74E838-37DA-F16E-B273-18C062BEDDC8}"/>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C2C39527-2D72-F24F-5BA7-53F005CC4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6B1BA116-E0E3-05EB-67EF-AB351EEA6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BC9B7892-5D5E-2969-CC62-F45A0B99100D}"/>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6" name="Označba mesta noge 5">
            <a:extLst>
              <a:ext uri="{FF2B5EF4-FFF2-40B4-BE49-F238E27FC236}">
                <a16:creationId xmlns:a16="http://schemas.microsoft.com/office/drawing/2014/main" id="{2CBA9441-CF86-725C-1EA5-934F15D8019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6E658D7-2187-9BD9-C34E-EBD83377A6E7}"/>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39471491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4C8592-92C3-D9C0-B5CC-4F676651B8BC}"/>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1E6695F-A779-BDF7-DE4A-32768765408D}"/>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87C2AAB-A097-370C-306E-31FAFBAF931E}"/>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5" name="Označba mesta noge 4">
            <a:extLst>
              <a:ext uri="{FF2B5EF4-FFF2-40B4-BE49-F238E27FC236}">
                <a16:creationId xmlns:a16="http://schemas.microsoft.com/office/drawing/2014/main" id="{FBD4C4CA-0D68-EE1E-2D75-699295A4439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D431A07-59DE-06F2-6F13-1D39A7BC1ACC}"/>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9081047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DCB62382-2F43-3D70-69BE-4A30D51F380E}"/>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48FEE42-96F5-0D9F-9E0D-2DB9DBA58EF3}"/>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3B2CE34-3BF3-0CD0-7CCA-89CD7B78CC09}"/>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5" name="Označba mesta noge 4">
            <a:extLst>
              <a:ext uri="{FF2B5EF4-FFF2-40B4-BE49-F238E27FC236}">
                <a16:creationId xmlns:a16="http://schemas.microsoft.com/office/drawing/2014/main" id="{58202F91-AD8F-CE7E-9ACA-F6042299BC1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AB3E96A-7BB7-7B4C-D648-95BA2D93C072}"/>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350684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60AD951-2E19-4DEA-A42C-43E177744F52}" type="datetimeFigureOut">
              <a:rPr lang="it-IT" smtClean="0"/>
              <a:t>11/10/2023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51589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34F60999-4E51-3139-D4D2-4DEA253E8932}"/>
              </a:ext>
            </a:extLst>
          </p:cNvPr>
          <p:cNvSpPr>
            <a:spLocks noGrp="1"/>
          </p:cNvSpPr>
          <p:nvPr>
            <p:ph type="dt" sz="half" idx="10"/>
          </p:nvPr>
        </p:nvSpPr>
        <p:spPr/>
        <p:txBody>
          <a:bodyPr/>
          <a:lstStyle>
            <a:lvl1pPr>
              <a:defRPr/>
            </a:lvl1pPr>
          </a:lstStyle>
          <a:p>
            <a:pPr>
              <a:defRPr/>
            </a:pPr>
            <a:fld id="{B9BE382D-74F2-41BE-A215-AC5F7663581B}" type="datetimeFigureOut">
              <a:rPr lang="it-IT"/>
              <a:pPr>
                <a:defRPr/>
              </a:pPr>
              <a:t>11/10/2023</a:t>
            </a:fld>
            <a:endParaRPr lang="it-IT"/>
          </a:p>
        </p:txBody>
      </p:sp>
      <p:sp>
        <p:nvSpPr>
          <p:cNvPr id="4" name="Segnaposto piè di pagina 4">
            <a:extLst>
              <a:ext uri="{FF2B5EF4-FFF2-40B4-BE49-F238E27FC236}">
                <a16:creationId xmlns:a16="http://schemas.microsoft.com/office/drawing/2014/main" id="{65464B05-7197-5431-BF16-6FD2B01B13FA}"/>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ECD423ED-BFC2-C519-0716-A0E0DB3A3A73}"/>
              </a:ext>
            </a:extLst>
          </p:cNvPr>
          <p:cNvSpPr>
            <a:spLocks noGrp="1"/>
          </p:cNvSpPr>
          <p:nvPr>
            <p:ph type="sldNum" sz="quarter" idx="12"/>
          </p:nvPr>
        </p:nvSpPr>
        <p:spPr/>
        <p:txBody>
          <a:bodyPr/>
          <a:lstStyle>
            <a:lvl1pPr>
              <a:defRPr/>
            </a:lvl1pPr>
          </a:lstStyle>
          <a:p>
            <a:pPr>
              <a:defRPr/>
            </a:pPr>
            <a:fld id="{F72C73BF-EBE3-4A65-BA54-630820A261DF}" type="slidenum">
              <a:rPr lang="it-IT" altLang="it-IT"/>
              <a:pPr>
                <a:defRPr/>
              </a:pPr>
              <a:t>‹#›</a:t>
            </a:fld>
            <a:endParaRPr lang="it-IT" altLang="it-IT"/>
          </a:p>
        </p:txBody>
      </p:sp>
    </p:spTree>
    <p:extLst>
      <p:ext uri="{BB962C8B-B14F-4D97-AF65-F5344CB8AC3E}">
        <p14:creationId xmlns:p14="http://schemas.microsoft.com/office/powerpoint/2010/main" val="2408835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986439DC-A400-0F93-EC38-2E7E27EAA224}"/>
              </a:ext>
            </a:extLst>
          </p:cNvPr>
          <p:cNvSpPr>
            <a:spLocks noGrp="1"/>
          </p:cNvSpPr>
          <p:nvPr>
            <p:ph type="dt" sz="half" idx="10"/>
          </p:nvPr>
        </p:nvSpPr>
        <p:spPr/>
        <p:txBody>
          <a:bodyPr/>
          <a:lstStyle>
            <a:lvl1pPr>
              <a:defRPr/>
            </a:lvl1pPr>
          </a:lstStyle>
          <a:p>
            <a:pPr>
              <a:defRPr/>
            </a:pPr>
            <a:fld id="{8899B499-9BE5-4729-A87B-1427E2762D40}" type="datetimeFigureOut">
              <a:rPr lang="it-IT"/>
              <a:pPr>
                <a:defRPr/>
              </a:pPr>
              <a:t>11/10/2023</a:t>
            </a:fld>
            <a:endParaRPr lang="it-IT"/>
          </a:p>
        </p:txBody>
      </p:sp>
      <p:sp>
        <p:nvSpPr>
          <p:cNvPr id="6" name="Segnaposto piè di pagina 4">
            <a:extLst>
              <a:ext uri="{FF2B5EF4-FFF2-40B4-BE49-F238E27FC236}">
                <a16:creationId xmlns:a16="http://schemas.microsoft.com/office/drawing/2014/main" id="{7542B005-919B-28C8-566D-490FAE108BD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FD51A87-BF58-1B71-4BB0-C2AE4734F130}"/>
              </a:ext>
            </a:extLst>
          </p:cNvPr>
          <p:cNvSpPr>
            <a:spLocks noGrp="1"/>
          </p:cNvSpPr>
          <p:nvPr>
            <p:ph type="sldNum" sz="quarter" idx="12"/>
          </p:nvPr>
        </p:nvSpPr>
        <p:spPr/>
        <p:txBody>
          <a:bodyPr/>
          <a:lstStyle>
            <a:lvl1pPr>
              <a:defRPr/>
            </a:lvl1pPr>
          </a:lstStyle>
          <a:p>
            <a:pPr>
              <a:defRPr/>
            </a:pPr>
            <a:fld id="{927416B0-553F-4667-A651-0E3324F4A1A1}" type="slidenum">
              <a:rPr lang="it-IT" altLang="it-IT"/>
              <a:pPr>
                <a:defRPr/>
              </a:pPr>
              <a:t>‹#›</a:t>
            </a:fld>
            <a:endParaRPr lang="it-IT" altLang="it-IT"/>
          </a:p>
        </p:txBody>
      </p:sp>
    </p:spTree>
    <p:extLst>
      <p:ext uri="{BB962C8B-B14F-4D97-AF65-F5344CB8AC3E}">
        <p14:creationId xmlns:p14="http://schemas.microsoft.com/office/powerpoint/2010/main" val="3106175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3F0072A-8625-5FAE-A20E-F1B90AA204C3}"/>
              </a:ext>
            </a:extLst>
          </p:cNvPr>
          <p:cNvSpPr>
            <a:spLocks noGrp="1"/>
          </p:cNvSpPr>
          <p:nvPr>
            <p:ph type="dt" sz="half" idx="10"/>
          </p:nvPr>
        </p:nvSpPr>
        <p:spPr/>
        <p:txBody>
          <a:bodyPr/>
          <a:lstStyle>
            <a:lvl1pPr>
              <a:defRPr/>
            </a:lvl1pPr>
          </a:lstStyle>
          <a:p>
            <a:pPr>
              <a:defRPr/>
            </a:pPr>
            <a:fld id="{80B24638-031F-4E97-A750-3C6D2CB53981}" type="datetimeFigureOut">
              <a:rPr lang="it-IT"/>
              <a:pPr>
                <a:defRPr/>
              </a:pPr>
              <a:t>11/10/2023</a:t>
            </a:fld>
            <a:endParaRPr lang="it-IT"/>
          </a:p>
        </p:txBody>
      </p:sp>
      <p:sp>
        <p:nvSpPr>
          <p:cNvPr id="5" name="Segnaposto piè di pagina 4">
            <a:extLst>
              <a:ext uri="{FF2B5EF4-FFF2-40B4-BE49-F238E27FC236}">
                <a16:creationId xmlns:a16="http://schemas.microsoft.com/office/drawing/2014/main" id="{61B7A577-0323-92B1-69AF-47754FAE074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A63F9C3-3B30-4BFA-F5C5-BA3499986052}"/>
              </a:ext>
            </a:extLst>
          </p:cNvPr>
          <p:cNvSpPr>
            <a:spLocks noGrp="1"/>
          </p:cNvSpPr>
          <p:nvPr>
            <p:ph type="sldNum" sz="quarter" idx="12"/>
          </p:nvPr>
        </p:nvSpPr>
        <p:spPr/>
        <p:txBody>
          <a:bodyPr/>
          <a:lstStyle>
            <a:lvl1pPr>
              <a:defRPr/>
            </a:lvl1pPr>
          </a:lstStyle>
          <a:p>
            <a:pPr>
              <a:defRPr/>
            </a:pPr>
            <a:fld id="{A06D5102-5882-4F13-9B8C-2E1FB1CA7B40}" type="slidenum">
              <a:rPr lang="it-IT" altLang="it-IT"/>
              <a:pPr>
                <a:defRPr/>
              </a:pPr>
              <a:t>‹#›</a:t>
            </a:fld>
            <a:endParaRPr lang="it-IT" altLang="it-IT"/>
          </a:p>
        </p:txBody>
      </p:sp>
    </p:spTree>
    <p:extLst>
      <p:ext uri="{BB962C8B-B14F-4D97-AF65-F5344CB8AC3E}">
        <p14:creationId xmlns:p14="http://schemas.microsoft.com/office/powerpoint/2010/main" val="237753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997C-D0A4-9FF1-1FE7-254C12628D0D}"/>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5BE0B8D3-7F11-A407-28D2-31E2872C2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07B4BA6-1A97-0E80-A374-DB9BFDD69323}"/>
              </a:ext>
            </a:extLst>
          </p:cNvPr>
          <p:cNvSpPr>
            <a:spLocks noGrp="1"/>
          </p:cNvSpPr>
          <p:nvPr>
            <p:ph type="dt" sz="half" idx="10"/>
          </p:nvPr>
        </p:nvSpPr>
        <p:spPr/>
        <p:txBody>
          <a:bodyPr/>
          <a:lstStyle/>
          <a:p>
            <a:fld id="{2D2B7FA1-07BD-4942-8C4C-79AFC04A11FE}" type="datetimeFigureOut">
              <a:rPr lang="LID4096" smtClean="0"/>
              <a:t>10/11/2023</a:t>
            </a:fld>
            <a:endParaRPr lang="LID4096"/>
          </a:p>
        </p:txBody>
      </p:sp>
      <p:sp>
        <p:nvSpPr>
          <p:cNvPr id="5" name="Footer Placeholder 4">
            <a:extLst>
              <a:ext uri="{FF2B5EF4-FFF2-40B4-BE49-F238E27FC236}">
                <a16:creationId xmlns:a16="http://schemas.microsoft.com/office/drawing/2014/main" id="{53953EAE-EFFB-78F3-CADB-51805C59993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DAC2D0-0740-1481-630B-8A1B1E370DFC}"/>
              </a:ext>
            </a:extLst>
          </p:cNvPr>
          <p:cNvSpPr>
            <a:spLocks noGrp="1"/>
          </p:cNvSpPr>
          <p:nvPr>
            <p:ph type="sldNum" sz="quarter" idx="12"/>
          </p:nvPr>
        </p:nvSpPr>
        <p:spPr/>
        <p:txBody>
          <a:bodyPr/>
          <a:lstStyle/>
          <a:p>
            <a:fld id="{A7092B4B-C635-45FA-91E8-16E437A45C1E}" type="slidenum">
              <a:rPr lang="LID4096" smtClean="0"/>
              <a:t>‹#›</a:t>
            </a:fld>
            <a:endParaRPr lang="LID4096"/>
          </a:p>
        </p:txBody>
      </p:sp>
    </p:spTree>
    <p:extLst>
      <p:ext uri="{BB962C8B-B14F-4D97-AF65-F5344CB8AC3E}">
        <p14:creationId xmlns:p14="http://schemas.microsoft.com/office/powerpoint/2010/main" val="183309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82C9D6-A09D-47A7-A359-C7923E5364DD}"/>
              </a:ext>
            </a:extLst>
          </p:cNvPr>
          <p:cNvSpPr>
            <a:spLocks noGrp="1"/>
          </p:cNvSpPr>
          <p:nvPr>
            <p:ph type="title"/>
          </p:nvPr>
        </p:nvSpPr>
        <p:spPr/>
        <p:txBody>
          <a:bodyPr>
            <a:normAutofit/>
          </a:bodyPr>
          <a:lstStyle>
            <a:lvl1pPr>
              <a:defRPr sz="3200" b="1">
                <a:latin typeface="Source Sans Pro" panose="020B0503030403020204" pitchFamily="34" charset="0"/>
                <a:ea typeface="Source Sans Pro" panose="020B0503030403020204" pitchFamily="34" charset="0"/>
              </a:defRPr>
            </a:lvl1pPr>
          </a:lstStyle>
          <a:p>
            <a:r>
              <a:rPr lang="pl-PL"/>
              <a:t>Kliknij, aby edytować styl</a:t>
            </a:r>
          </a:p>
        </p:txBody>
      </p:sp>
      <p:sp>
        <p:nvSpPr>
          <p:cNvPr id="3" name="Symbol zastępczy daty 2">
            <a:extLst>
              <a:ext uri="{FF2B5EF4-FFF2-40B4-BE49-F238E27FC236}">
                <a16:creationId xmlns:a16="http://schemas.microsoft.com/office/drawing/2014/main" id="{9A3E883C-ECB0-4995-939E-AB1459ADC0D3}"/>
              </a:ext>
            </a:extLst>
          </p:cNvPr>
          <p:cNvSpPr>
            <a:spLocks noGrp="1"/>
          </p:cNvSpPr>
          <p:nvPr>
            <p:ph type="dt" sz="half" idx="10"/>
          </p:nvPr>
        </p:nvSpPr>
        <p:spPr>
          <a:xfrm>
            <a:off x="838200" y="6217809"/>
            <a:ext cx="2743200" cy="365125"/>
          </a:xfrm>
        </p:spPr>
        <p:txBody>
          <a:bodyPr/>
          <a:lstStyle>
            <a:lvl1pPr>
              <a:defRPr>
                <a:latin typeface="Source Sans Pro" panose="020B0503030403020204" pitchFamily="34" charset="0"/>
                <a:ea typeface="Source Sans Pro" panose="020B0503030403020204" pitchFamily="34" charset="0"/>
              </a:defRPr>
            </a:lvl1p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3892E6C8-82D7-4393-AF47-A83381782861}"/>
              </a:ext>
            </a:extLst>
          </p:cNvPr>
          <p:cNvSpPr>
            <a:spLocks noGrp="1"/>
          </p:cNvSpPr>
          <p:nvPr>
            <p:ph type="ftr" sz="quarter" idx="11"/>
          </p:nvPr>
        </p:nvSpPr>
        <p:spPr>
          <a:xfrm>
            <a:off x="4038600" y="6217809"/>
            <a:ext cx="4114800" cy="365125"/>
          </a:xfrm>
        </p:spPr>
        <p:txBody>
          <a:bodyPr/>
          <a:lstStyle>
            <a:lvl1pPr>
              <a:defRPr>
                <a:latin typeface="Source Sans Pro" panose="020B0503030403020204" pitchFamily="34" charset="0"/>
                <a:ea typeface="Source Sans Pro" panose="020B0503030403020204" pitchFamily="34" charset="0"/>
              </a:defRPr>
            </a:lvl1pPr>
          </a:lstStyle>
          <a:p>
            <a:endParaRPr lang="pl-PL"/>
          </a:p>
        </p:txBody>
      </p:sp>
      <p:sp>
        <p:nvSpPr>
          <p:cNvPr id="5" name="Symbol zastępczy numeru slajdu 4">
            <a:extLst>
              <a:ext uri="{FF2B5EF4-FFF2-40B4-BE49-F238E27FC236}">
                <a16:creationId xmlns:a16="http://schemas.microsoft.com/office/drawing/2014/main" id="{2754C71C-D887-4ADF-BB9C-34F2376C2FF9}"/>
              </a:ext>
            </a:extLst>
          </p:cNvPr>
          <p:cNvSpPr>
            <a:spLocks noGrp="1"/>
          </p:cNvSpPr>
          <p:nvPr>
            <p:ph type="sldNum" sz="quarter" idx="12"/>
          </p:nvPr>
        </p:nvSpPr>
        <p:spPr>
          <a:xfrm>
            <a:off x="8610600" y="6217809"/>
            <a:ext cx="2743200" cy="365125"/>
          </a:xfrm>
        </p:spPr>
        <p:txBody>
          <a:bodyPr/>
          <a:lstStyle>
            <a:lvl1pPr>
              <a:defRPr>
                <a:latin typeface="Source Sans Pro" panose="020B0503030403020204" pitchFamily="34" charset="0"/>
                <a:ea typeface="Source Sans Pro" panose="020B0503030403020204" pitchFamily="34" charset="0"/>
              </a:defRPr>
            </a:lvl1pPr>
          </a:lstStyle>
          <a:p>
            <a:fld id="{2AF8AA39-62FF-45A3-91C3-E95EBE93D6FB}" type="slidenum">
              <a:rPr lang="pl-PL" smtClean="0"/>
              <a:pPr/>
              <a:t>‹#›</a:t>
            </a:fld>
            <a:endParaRPr lang="pl-PL"/>
          </a:p>
        </p:txBody>
      </p:sp>
      <p:sp>
        <p:nvSpPr>
          <p:cNvPr id="9" name="Symbol zastępczy tekstu 8">
            <a:extLst>
              <a:ext uri="{FF2B5EF4-FFF2-40B4-BE49-F238E27FC236}">
                <a16:creationId xmlns:a16="http://schemas.microsoft.com/office/drawing/2014/main" id="{5DAC9B83-FADB-4916-973E-7ADB9770397A}"/>
              </a:ext>
            </a:extLst>
          </p:cNvPr>
          <p:cNvSpPr>
            <a:spLocks noGrp="1"/>
          </p:cNvSpPr>
          <p:nvPr>
            <p:ph type="body" sz="quarter" idx="13"/>
          </p:nvPr>
        </p:nvSpPr>
        <p:spPr>
          <a:xfrm>
            <a:off x="838200" y="2070676"/>
            <a:ext cx="10515600" cy="914400"/>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74959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fika 10">
            <a:extLst>
              <a:ext uri="{FF2B5EF4-FFF2-40B4-BE49-F238E27FC236}">
                <a16:creationId xmlns:a16="http://schemas.microsoft.com/office/drawing/2014/main" id="{5F70C42F-998D-482E-8117-A839C5BAAD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8541" y="6355687"/>
            <a:ext cx="1768562" cy="120310"/>
          </a:xfrm>
          <a:prstGeom prst="rect">
            <a:avLst/>
          </a:prstGeom>
        </p:spPr>
      </p:pic>
      <p:sp>
        <p:nvSpPr>
          <p:cNvPr id="12" name="Prostokąt 11">
            <a:extLst>
              <a:ext uri="{FF2B5EF4-FFF2-40B4-BE49-F238E27FC236}">
                <a16:creationId xmlns:a16="http://schemas.microsoft.com/office/drawing/2014/main" id="{A64A59ED-41BD-4B35-9F6F-D39DE23291B2}"/>
              </a:ext>
            </a:extLst>
          </p:cNvPr>
          <p:cNvSpPr/>
          <p:nvPr userDrawn="1"/>
        </p:nvSpPr>
        <p:spPr>
          <a:xfrm>
            <a:off x="0" y="6662057"/>
            <a:ext cx="12192000" cy="195943"/>
          </a:xfrm>
          <a:prstGeom prst="rect">
            <a:avLst/>
          </a:prstGeom>
          <a:solidFill>
            <a:srgbClr val="FCE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20854788-F4B8-4C18-973B-30E8FD4D9E3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8CBA212-9F2E-47C1-B93F-F75640E866C1}"/>
              </a:ext>
            </a:extLst>
          </p:cNvPr>
          <p:cNvSpPr>
            <a:spLocks noGrp="1"/>
          </p:cNvSpPr>
          <p:nvPr>
            <p:ph type="dt" sz="half" idx="10"/>
          </p:nvPr>
        </p:nvSpPr>
        <p:spPr/>
        <p:txBody>
          <a:body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DF65C26E-7B0E-4573-B143-106D440A59C1}"/>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BC1EAC56-67AA-442B-BDA1-71E187C06E46}"/>
              </a:ext>
            </a:extLst>
          </p:cNvPr>
          <p:cNvSpPr>
            <a:spLocks noGrp="1"/>
          </p:cNvSpPr>
          <p:nvPr>
            <p:ph type="sldNum" sz="quarter" idx="12"/>
          </p:nvPr>
        </p:nvSpPr>
        <p:spPr/>
        <p:txBody>
          <a:bodyPr/>
          <a:lstStyle/>
          <a:p>
            <a:fld id="{2AF8AA39-62FF-45A3-91C3-E95EBE93D6FB}" type="slidenum">
              <a:rPr lang="pl-PL" smtClean="0"/>
              <a:pPr/>
              <a:t>‹#›</a:t>
            </a:fld>
            <a:endParaRPr lang="pl-PL"/>
          </a:p>
        </p:txBody>
      </p:sp>
      <p:sp>
        <p:nvSpPr>
          <p:cNvPr id="7" name="Symbol zastępczy zawartości 6">
            <a:extLst>
              <a:ext uri="{FF2B5EF4-FFF2-40B4-BE49-F238E27FC236}">
                <a16:creationId xmlns:a16="http://schemas.microsoft.com/office/drawing/2014/main" id="{23F4EBE8-D0D4-44A5-89B1-19CCA98392AF}"/>
              </a:ext>
            </a:extLst>
          </p:cNvPr>
          <p:cNvSpPr>
            <a:spLocks noGrp="1"/>
          </p:cNvSpPr>
          <p:nvPr>
            <p:ph sz="quarter" idx="13"/>
          </p:nvPr>
        </p:nvSpPr>
        <p:spPr>
          <a:xfrm>
            <a:off x="838198" y="2057400"/>
            <a:ext cx="10515601" cy="32146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581963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Kansidia_talvi">
    <p:spTree>
      <p:nvGrpSpPr>
        <p:cNvPr id="1" name=""/>
        <p:cNvGrpSpPr/>
        <p:nvPr/>
      </p:nvGrpSpPr>
      <p:grpSpPr>
        <a:xfrm>
          <a:off x="0" y="0"/>
          <a:ext cx="0" cy="0"/>
          <a:chOff x="0" y="0"/>
          <a:chExt cx="0" cy="0"/>
        </a:xfrm>
      </p:grpSpPr>
      <p:pic>
        <p:nvPicPr>
          <p:cNvPr id="3" name="Kuva 2" descr="Kuva, joka sisältää kohteen eläin, koralli, vedenalainen&#10;&#10;Kuvaus luotu automaattisesti">
            <a:extLst>
              <a:ext uri="{FF2B5EF4-FFF2-40B4-BE49-F238E27FC236}">
                <a16:creationId xmlns:a16="http://schemas.microsoft.com/office/drawing/2014/main" id="{6AFA20BD-6A7D-4991-893C-FCEF121B9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3">
            <a:extLst>
              <a:ext uri="{FF2B5EF4-FFF2-40B4-BE49-F238E27FC236}">
                <a16:creationId xmlns:a16="http://schemas.microsoft.com/office/drawing/2014/main" id="{AE2BFC6B-D48D-4E0A-99FD-6D49148B87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41376" y="2371266"/>
            <a:ext cx="7791450" cy="1675035"/>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683" y="6102810"/>
            <a:ext cx="1506558" cy="656704"/>
          </a:xfrm>
          <a:prstGeom prst="rect">
            <a:avLst/>
          </a:prstGeom>
        </p:spPr>
      </p:pic>
    </p:spTree>
    <p:extLst>
      <p:ext uri="{BB962C8B-B14F-4D97-AF65-F5344CB8AC3E}">
        <p14:creationId xmlns:p14="http://schemas.microsoft.com/office/powerpoint/2010/main" val="1998759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Kansidia_talvi">
    <p:spTree>
      <p:nvGrpSpPr>
        <p:cNvPr id="1" name=""/>
        <p:cNvGrpSpPr/>
        <p:nvPr/>
      </p:nvGrpSpPr>
      <p:grpSpPr>
        <a:xfrm>
          <a:off x="0" y="0"/>
          <a:ext cx="0" cy="0"/>
          <a:chOff x="0" y="0"/>
          <a:chExt cx="0" cy="0"/>
        </a:xfrm>
      </p:grpSpPr>
      <p:pic>
        <p:nvPicPr>
          <p:cNvPr id="8" name="Kuva 7" descr="Kuva, joka sisältää kohteen eläin, koralli, vedenalainen&#10;&#10;Kuvaus luotu automaattisesti">
            <a:extLst>
              <a:ext uri="{FF2B5EF4-FFF2-40B4-BE49-F238E27FC236}">
                <a16:creationId xmlns:a16="http://schemas.microsoft.com/office/drawing/2014/main" id="{762F926A-9DF8-4409-B20B-0333D7CC4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3">
            <a:extLst>
              <a:ext uri="{FF2B5EF4-FFF2-40B4-BE49-F238E27FC236}">
                <a16:creationId xmlns:a16="http://schemas.microsoft.com/office/drawing/2014/main" id="{28F02F03-962B-44B3-8D6F-DC4517DD98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9268" y="5949315"/>
            <a:ext cx="1054429" cy="790822"/>
          </a:xfrm>
          <a:prstGeom prst="rect">
            <a:avLst/>
          </a:prstGeom>
        </p:spPr>
      </p:pic>
      <p:pic>
        <p:nvPicPr>
          <p:cNvPr id="6" name="Kuva 5">
            <a:extLst>
              <a:ext uri="{FF2B5EF4-FFF2-40B4-BE49-F238E27FC236}">
                <a16:creationId xmlns:a16="http://schemas.microsoft.com/office/drawing/2014/main" id="{FB26ED4C-6DE0-4298-B036-240CFC6ED5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5206" y="167739"/>
            <a:ext cx="1506558" cy="656704"/>
          </a:xfrm>
          <a:prstGeom prst="rect">
            <a:avLst/>
          </a:prstGeom>
        </p:spPr>
      </p:pic>
      <p:sp>
        <p:nvSpPr>
          <p:cNvPr id="5" name="Title 1">
            <a:extLst>
              <a:ext uri="{FF2B5EF4-FFF2-40B4-BE49-F238E27FC236}">
                <a16:creationId xmlns:a16="http://schemas.microsoft.com/office/drawing/2014/main" id="{C4B1624C-9764-4C08-B7CC-023B822F1137}"/>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7" name="Subtitle 2">
            <a:extLst>
              <a:ext uri="{FF2B5EF4-FFF2-40B4-BE49-F238E27FC236}">
                <a16:creationId xmlns:a16="http://schemas.microsoft.com/office/drawing/2014/main" id="{50A3B302-7C84-4653-934E-8DBEFBFF4156}"/>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19531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60AD951-2E19-4DEA-A42C-43E177744F52}" type="datetimeFigureOut">
              <a:rPr lang="it-IT" smtClean="0"/>
              <a:t>11/10/2023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2051277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Kansidia_kevät">
    <p:spTree>
      <p:nvGrpSpPr>
        <p:cNvPr id="1" name=""/>
        <p:cNvGrpSpPr/>
        <p:nvPr/>
      </p:nvGrpSpPr>
      <p:grpSpPr>
        <a:xfrm>
          <a:off x="0" y="0"/>
          <a:ext cx="0" cy="0"/>
          <a:chOff x="0" y="0"/>
          <a:chExt cx="0" cy="0"/>
        </a:xfrm>
      </p:grpSpPr>
      <p:pic>
        <p:nvPicPr>
          <p:cNvPr id="3" name="Kuva 2" descr="Kuva, joka sisältää kohteen ulko, ruoho, luonto, vesi&#10;&#10;Kuvaus luotu automaattisesti">
            <a:extLst>
              <a:ext uri="{FF2B5EF4-FFF2-40B4-BE49-F238E27FC236}">
                <a16:creationId xmlns:a16="http://schemas.microsoft.com/office/drawing/2014/main" id="{33CA07E7-9A57-4446-9157-DCE057122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3">
            <a:extLst>
              <a:ext uri="{FF2B5EF4-FFF2-40B4-BE49-F238E27FC236}">
                <a16:creationId xmlns:a16="http://schemas.microsoft.com/office/drawing/2014/main" id="{AE2BFC6B-D48D-4E0A-99FD-6D49148B87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271481"/>
            <a:ext cx="7791450" cy="1675035"/>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683" y="6102810"/>
            <a:ext cx="1506558" cy="656704"/>
          </a:xfrm>
          <a:prstGeom prst="rect">
            <a:avLst/>
          </a:prstGeom>
        </p:spPr>
      </p:pic>
    </p:spTree>
    <p:extLst>
      <p:ext uri="{BB962C8B-B14F-4D97-AF65-F5344CB8AC3E}">
        <p14:creationId xmlns:p14="http://schemas.microsoft.com/office/powerpoint/2010/main" val="4087147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Kansidia_kevät">
    <p:spTree>
      <p:nvGrpSpPr>
        <p:cNvPr id="1" name=""/>
        <p:cNvGrpSpPr/>
        <p:nvPr/>
      </p:nvGrpSpPr>
      <p:grpSpPr>
        <a:xfrm>
          <a:off x="0" y="0"/>
          <a:ext cx="0" cy="0"/>
          <a:chOff x="0" y="0"/>
          <a:chExt cx="0" cy="0"/>
        </a:xfrm>
      </p:grpSpPr>
      <p:pic>
        <p:nvPicPr>
          <p:cNvPr id="15" name="Kuva 14" descr="Kuva, joka sisältää kohteen ulko, ruoho, luonto, vesi&#10;&#10;Kuvaus luotu automaattisesti">
            <a:extLst>
              <a:ext uri="{FF2B5EF4-FFF2-40B4-BE49-F238E27FC236}">
                <a16:creationId xmlns:a16="http://schemas.microsoft.com/office/drawing/2014/main" id="{33AA4F1F-0526-4BF3-A297-8D7139A84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9268" y="128675"/>
            <a:ext cx="1054429" cy="790822"/>
          </a:xfrm>
          <a:prstGeom prst="rect">
            <a:avLst/>
          </a:prstGeom>
        </p:spPr>
      </p:pic>
      <p:sp>
        <p:nvSpPr>
          <p:cNvPr id="19" name="Title 1">
            <a:extLst>
              <a:ext uri="{FF2B5EF4-FFF2-40B4-BE49-F238E27FC236}">
                <a16:creationId xmlns:a16="http://schemas.microsoft.com/office/drawing/2014/main" id="{BCCA5453-14F9-4A87-99A7-713A90D1AB4E}"/>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20" name="Subtitle 2">
            <a:extLst>
              <a:ext uri="{FF2B5EF4-FFF2-40B4-BE49-F238E27FC236}">
                <a16:creationId xmlns:a16="http://schemas.microsoft.com/office/drawing/2014/main" id="{2D6E2CED-E7EF-4857-8B12-C003C346674F}"/>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1001565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Kansidia_kesä">
    <p:spTree>
      <p:nvGrpSpPr>
        <p:cNvPr id="1" name=""/>
        <p:cNvGrpSpPr/>
        <p:nvPr/>
      </p:nvGrpSpPr>
      <p:grpSpPr>
        <a:xfrm>
          <a:off x="0" y="0"/>
          <a:ext cx="0" cy="0"/>
          <a:chOff x="0" y="0"/>
          <a:chExt cx="0" cy="0"/>
        </a:xfrm>
      </p:grpSpPr>
      <p:pic>
        <p:nvPicPr>
          <p:cNvPr id="3" name="Kuva 2" descr="Kuva, joka sisältää kohteen ruoho, ulko, puu, kasvi&#10;&#10;Kuvaus luotu automaattisesti">
            <a:extLst>
              <a:ext uri="{FF2B5EF4-FFF2-40B4-BE49-F238E27FC236}">
                <a16:creationId xmlns:a16="http://schemas.microsoft.com/office/drawing/2014/main" id="{BAFB1D89-50B1-4637-ABDE-7908371984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6" name="Kuva 5">
            <a:extLst>
              <a:ext uri="{FF2B5EF4-FFF2-40B4-BE49-F238E27FC236}">
                <a16:creationId xmlns:a16="http://schemas.microsoft.com/office/drawing/2014/main" id="{A57E2913-8AFA-422B-97BD-CB33811D40F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683" y="271481"/>
            <a:ext cx="7791450" cy="1675035"/>
          </a:xfrm>
          <a:prstGeom prst="rect">
            <a:avLst/>
          </a:prstGeom>
        </p:spPr>
      </p:pic>
    </p:spTree>
    <p:extLst>
      <p:ext uri="{BB962C8B-B14F-4D97-AF65-F5344CB8AC3E}">
        <p14:creationId xmlns:p14="http://schemas.microsoft.com/office/powerpoint/2010/main" val="1906280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Kansidia_kesä">
    <p:spTree>
      <p:nvGrpSpPr>
        <p:cNvPr id="1" name=""/>
        <p:cNvGrpSpPr/>
        <p:nvPr/>
      </p:nvGrpSpPr>
      <p:grpSpPr>
        <a:xfrm>
          <a:off x="0" y="0"/>
          <a:ext cx="0" cy="0"/>
          <a:chOff x="0" y="0"/>
          <a:chExt cx="0" cy="0"/>
        </a:xfrm>
      </p:grpSpPr>
      <p:pic>
        <p:nvPicPr>
          <p:cNvPr id="14" name="Kuva 13" descr="Kuva, joka sisältää kohteen ruoho, ulko, puu, kasvi&#10;&#10;Kuvaus luotu automaattisesti">
            <a:extLst>
              <a:ext uri="{FF2B5EF4-FFF2-40B4-BE49-F238E27FC236}">
                <a16:creationId xmlns:a16="http://schemas.microsoft.com/office/drawing/2014/main" id="{285F9167-CCFD-4E15-8CEB-21627EC54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9268" y="128675"/>
            <a:ext cx="1054429" cy="790822"/>
          </a:xfrm>
          <a:prstGeom prst="rect">
            <a:avLst/>
          </a:prstGeom>
        </p:spPr>
      </p:pic>
      <p:sp>
        <p:nvSpPr>
          <p:cNvPr id="20" name="Title 1">
            <a:extLst>
              <a:ext uri="{FF2B5EF4-FFF2-40B4-BE49-F238E27FC236}">
                <a16:creationId xmlns:a16="http://schemas.microsoft.com/office/drawing/2014/main" id="{EF03F34B-D90E-43D8-8916-F06F97294501}"/>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21" name="Subtitle 2">
            <a:extLst>
              <a:ext uri="{FF2B5EF4-FFF2-40B4-BE49-F238E27FC236}">
                <a16:creationId xmlns:a16="http://schemas.microsoft.com/office/drawing/2014/main" id="{6EE0A3F5-F6EA-46AF-B50F-4283D58E08EB}"/>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2355434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Kansidia_syksy">
    <p:spTree>
      <p:nvGrpSpPr>
        <p:cNvPr id="1" name=""/>
        <p:cNvGrpSpPr/>
        <p:nvPr/>
      </p:nvGrpSpPr>
      <p:grpSpPr>
        <a:xfrm>
          <a:off x="0" y="0"/>
          <a:ext cx="0" cy="0"/>
          <a:chOff x="0" y="0"/>
          <a:chExt cx="0" cy="0"/>
        </a:xfrm>
      </p:grpSpPr>
      <p:pic>
        <p:nvPicPr>
          <p:cNvPr id="8" name="Kuva 7" descr="Kuva, joka sisältää kohteen hedelmä, istuminen, pieni, ruoka&#10;&#10;Kuvaus luotu automaattisesti">
            <a:extLst>
              <a:ext uri="{FF2B5EF4-FFF2-40B4-BE49-F238E27FC236}">
                <a16:creationId xmlns:a16="http://schemas.microsoft.com/office/drawing/2014/main" id="{19297308-CFBD-413E-AF15-FF91C6303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7" name="Kuva 6">
            <a:extLst>
              <a:ext uri="{FF2B5EF4-FFF2-40B4-BE49-F238E27FC236}">
                <a16:creationId xmlns:a16="http://schemas.microsoft.com/office/drawing/2014/main" id="{E40D5D5F-3305-4504-94B2-84BC9DFC27C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683" y="271481"/>
            <a:ext cx="7791450" cy="1675035"/>
          </a:xfrm>
          <a:prstGeom prst="rect">
            <a:avLst/>
          </a:prstGeom>
        </p:spPr>
      </p:pic>
    </p:spTree>
    <p:extLst>
      <p:ext uri="{BB962C8B-B14F-4D97-AF65-F5344CB8AC3E}">
        <p14:creationId xmlns:p14="http://schemas.microsoft.com/office/powerpoint/2010/main" val="695722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Kansidia_syksy">
    <p:spTree>
      <p:nvGrpSpPr>
        <p:cNvPr id="1" name=""/>
        <p:cNvGrpSpPr/>
        <p:nvPr/>
      </p:nvGrpSpPr>
      <p:grpSpPr>
        <a:xfrm>
          <a:off x="0" y="0"/>
          <a:ext cx="0" cy="0"/>
          <a:chOff x="0" y="0"/>
          <a:chExt cx="0" cy="0"/>
        </a:xfrm>
      </p:grpSpPr>
      <p:pic>
        <p:nvPicPr>
          <p:cNvPr id="15" name="Kuva 14" descr="Kuva, joka sisältää kohteen hedelmä, istuminen, pieni, ruoka&#10;&#10;Kuvaus luotu automaattisesti">
            <a:extLst>
              <a:ext uri="{FF2B5EF4-FFF2-40B4-BE49-F238E27FC236}">
                <a16:creationId xmlns:a16="http://schemas.microsoft.com/office/drawing/2014/main" id="{2DA9F539-9BAD-4862-A055-3D08E3CC5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9268" y="128675"/>
            <a:ext cx="1054429" cy="790822"/>
          </a:xfrm>
          <a:prstGeom prst="rect">
            <a:avLst/>
          </a:prstGeom>
        </p:spPr>
      </p:pic>
      <p:sp>
        <p:nvSpPr>
          <p:cNvPr id="18" name="Title 1">
            <a:extLst>
              <a:ext uri="{FF2B5EF4-FFF2-40B4-BE49-F238E27FC236}">
                <a16:creationId xmlns:a16="http://schemas.microsoft.com/office/drawing/2014/main" id="{A57ED295-7EF2-42E2-A114-1D68082DB9D7}"/>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19" name="Subtitle 2">
            <a:extLst>
              <a:ext uri="{FF2B5EF4-FFF2-40B4-BE49-F238E27FC236}">
                <a16:creationId xmlns:a16="http://schemas.microsoft.com/office/drawing/2014/main" id="{B376960C-62C4-45DD-A6FB-DC4EA94C8314}"/>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3827199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Kansidia_puhtaat teknologiat">
    <p:spTree>
      <p:nvGrpSpPr>
        <p:cNvPr id="1" name=""/>
        <p:cNvGrpSpPr/>
        <p:nvPr/>
      </p:nvGrpSpPr>
      <p:grpSpPr>
        <a:xfrm>
          <a:off x="0" y="0"/>
          <a:ext cx="0" cy="0"/>
          <a:chOff x="0" y="0"/>
          <a:chExt cx="0" cy="0"/>
        </a:xfrm>
      </p:grpSpPr>
      <p:pic>
        <p:nvPicPr>
          <p:cNvPr id="3" name="Kuva 2" descr="Kuva, joka sisältää kohteen tuulimylly, objekti, suuri, näkymä&#10;&#10;Kuvaus luotu automaattisesti">
            <a:extLst>
              <a:ext uri="{FF2B5EF4-FFF2-40B4-BE49-F238E27FC236}">
                <a16:creationId xmlns:a16="http://schemas.microsoft.com/office/drawing/2014/main" id="{1539E6EE-19F2-4196-A9B4-5233C259F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3">
            <a:extLst>
              <a:ext uri="{FF2B5EF4-FFF2-40B4-BE49-F238E27FC236}">
                <a16:creationId xmlns:a16="http://schemas.microsoft.com/office/drawing/2014/main" id="{AE2BFC6B-D48D-4E0A-99FD-6D49148B87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19864" y="229316"/>
            <a:ext cx="7791450" cy="1675035"/>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04756" y="6102810"/>
            <a:ext cx="1506558" cy="656704"/>
          </a:xfrm>
          <a:prstGeom prst="rect">
            <a:avLst/>
          </a:prstGeom>
        </p:spPr>
      </p:pic>
    </p:spTree>
    <p:extLst>
      <p:ext uri="{BB962C8B-B14F-4D97-AF65-F5344CB8AC3E}">
        <p14:creationId xmlns:p14="http://schemas.microsoft.com/office/powerpoint/2010/main" val="573601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Kansidia_puhtaat teknologiat">
    <p:spTree>
      <p:nvGrpSpPr>
        <p:cNvPr id="1" name=""/>
        <p:cNvGrpSpPr/>
        <p:nvPr/>
      </p:nvGrpSpPr>
      <p:grpSpPr>
        <a:xfrm>
          <a:off x="0" y="0"/>
          <a:ext cx="0" cy="0"/>
          <a:chOff x="0" y="0"/>
          <a:chExt cx="0" cy="0"/>
        </a:xfrm>
      </p:grpSpPr>
      <p:pic>
        <p:nvPicPr>
          <p:cNvPr id="9" name="Kuva 8" descr="Kuva, joka sisältää kohteen tuulimylly, objekti, suuri, näkymä&#10;&#10;Kuvaus luotu automaattisesti">
            <a:extLst>
              <a:ext uri="{FF2B5EF4-FFF2-40B4-BE49-F238E27FC236}">
                <a16:creationId xmlns:a16="http://schemas.microsoft.com/office/drawing/2014/main" id="{69B0CD20-3525-401A-808A-17A85A069E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2211"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04340" y="128675"/>
            <a:ext cx="1054429" cy="790822"/>
          </a:xfrm>
          <a:prstGeom prst="rect">
            <a:avLst/>
          </a:prstGeom>
        </p:spPr>
      </p:pic>
      <p:sp>
        <p:nvSpPr>
          <p:cNvPr id="23" name="Title 1">
            <a:extLst>
              <a:ext uri="{FF2B5EF4-FFF2-40B4-BE49-F238E27FC236}">
                <a16:creationId xmlns:a16="http://schemas.microsoft.com/office/drawing/2014/main" id="{BB6BC0B2-E44A-47BF-A739-51907A0C564C}"/>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24" name="Subtitle 2">
            <a:extLst>
              <a:ext uri="{FF2B5EF4-FFF2-40B4-BE49-F238E27FC236}">
                <a16:creationId xmlns:a16="http://schemas.microsoft.com/office/drawing/2014/main" id="{9948F8A1-02E9-49C9-86C8-3908E7B71D38}"/>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77834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Kansidia_vesilaboratorio">
    <p:spTree>
      <p:nvGrpSpPr>
        <p:cNvPr id="1" name=""/>
        <p:cNvGrpSpPr/>
        <p:nvPr/>
      </p:nvGrpSpPr>
      <p:grpSpPr>
        <a:xfrm>
          <a:off x="0" y="0"/>
          <a:ext cx="0" cy="0"/>
          <a:chOff x="0" y="0"/>
          <a:chExt cx="0" cy="0"/>
        </a:xfrm>
      </p:grpSpPr>
      <p:pic>
        <p:nvPicPr>
          <p:cNvPr id="8" name="Kuva 7" descr="Kuva, joka sisältää kohteen sisä, pöytä, lasi, keittiö&#10;&#10;Kuvaus luotu automaattisesti">
            <a:extLst>
              <a:ext uri="{FF2B5EF4-FFF2-40B4-BE49-F238E27FC236}">
                <a16:creationId xmlns:a16="http://schemas.microsoft.com/office/drawing/2014/main" id="{AEA5A226-3758-491E-821B-28E2D5672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3">
            <a:extLst>
              <a:ext uri="{FF2B5EF4-FFF2-40B4-BE49-F238E27FC236}">
                <a16:creationId xmlns:a16="http://schemas.microsoft.com/office/drawing/2014/main" id="{AE2BFC6B-D48D-4E0A-99FD-6D49148B87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19864" y="229316"/>
            <a:ext cx="7791450" cy="1675035"/>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04756" y="6102810"/>
            <a:ext cx="1506558" cy="656704"/>
          </a:xfrm>
          <a:prstGeom prst="rect">
            <a:avLst/>
          </a:prstGeom>
        </p:spPr>
      </p:pic>
    </p:spTree>
    <p:extLst>
      <p:ext uri="{BB962C8B-B14F-4D97-AF65-F5344CB8AC3E}">
        <p14:creationId xmlns:p14="http://schemas.microsoft.com/office/powerpoint/2010/main" val="3508546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Kansidia_vesilaboratorio">
    <p:spTree>
      <p:nvGrpSpPr>
        <p:cNvPr id="1" name=""/>
        <p:cNvGrpSpPr/>
        <p:nvPr/>
      </p:nvGrpSpPr>
      <p:grpSpPr>
        <a:xfrm>
          <a:off x="0" y="0"/>
          <a:ext cx="0" cy="0"/>
          <a:chOff x="0" y="0"/>
          <a:chExt cx="0" cy="0"/>
        </a:xfrm>
      </p:grpSpPr>
      <p:pic>
        <p:nvPicPr>
          <p:cNvPr id="13" name="Kuva 12" descr="Kuva, joka sisältää kohteen sisä, pöytä, lasi, keittiö&#10;&#10;Kuvaus luotu automaattisesti">
            <a:extLst>
              <a:ext uri="{FF2B5EF4-FFF2-40B4-BE49-F238E27FC236}">
                <a16:creationId xmlns:a16="http://schemas.microsoft.com/office/drawing/2014/main" id="{57CEE8A5-9A5D-450E-8F13-945D56149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2211"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04340" y="128675"/>
            <a:ext cx="1054429" cy="790822"/>
          </a:xfrm>
          <a:prstGeom prst="rect">
            <a:avLst/>
          </a:prstGeom>
        </p:spPr>
      </p:pic>
      <p:sp>
        <p:nvSpPr>
          <p:cNvPr id="23" name="Title 1">
            <a:extLst>
              <a:ext uri="{FF2B5EF4-FFF2-40B4-BE49-F238E27FC236}">
                <a16:creationId xmlns:a16="http://schemas.microsoft.com/office/drawing/2014/main" id="{BB6BC0B2-E44A-47BF-A739-51907A0C564C}"/>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24" name="Subtitle 2">
            <a:extLst>
              <a:ext uri="{FF2B5EF4-FFF2-40B4-BE49-F238E27FC236}">
                <a16:creationId xmlns:a16="http://schemas.microsoft.com/office/drawing/2014/main" id="{9948F8A1-02E9-49C9-86C8-3908E7B71D38}"/>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116659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60AD951-2E19-4DEA-A42C-43E177744F52}" type="datetimeFigureOut">
              <a:rPr lang="it-IT" smtClean="0"/>
              <a:t>11/10/2023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2278055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Kansidia_kiertotalous">
    <p:spTree>
      <p:nvGrpSpPr>
        <p:cNvPr id="1" name=""/>
        <p:cNvGrpSpPr/>
        <p:nvPr/>
      </p:nvGrpSpPr>
      <p:grpSpPr>
        <a:xfrm>
          <a:off x="0" y="0"/>
          <a:ext cx="0" cy="0"/>
          <a:chOff x="0" y="0"/>
          <a:chExt cx="0" cy="0"/>
        </a:xfrm>
      </p:grpSpPr>
      <p:pic>
        <p:nvPicPr>
          <p:cNvPr id="4" name="Kuva 3" descr="Kuva, joka sisältää kohteen tuli, tulisija, eläminen, huone&#10;&#10;Kuvaus luotu automaattisesti">
            <a:extLst>
              <a:ext uri="{FF2B5EF4-FFF2-40B4-BE49-F238E27FC236}">
                <a16:creationId xmlns:a16="http://schemas.microsoft.com/office/drawing/2014/main" id="{5CF33A73-D85F-4A38-B913-8C3C7AA93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7" name="Kuva 6">
            <a:extLst>
              <a:ext uri="{FF2B5EF4-FFF2-40B4-BE49-F238E27FC236}">
                <a16:creationId xmlns:a16="http://schemas.microsoft.com/office/drawing/2014/main" id="{E40D5D5F-3305-4504-94B2-84BC9DFC27C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683" y="271481"/>
            <a:ext cx="7791450" cy="1675035"/>
          </a:xfrm>
          <a:prstGeom prst="rect">
            <a:avLst/>
          </a:prstGeom>
        </p:spPr>
      </p:pic>
    </p:spTree>
    <p:extLst>
      <p:ext uri="{BB962C8B-B14F-4D97-AF65-F5344CB8AC3E}">
        <p14:creationId xmlns:p14="http://schemas.microsoft.com/office/powerpoint/2010/main" val="856284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Kansidia_kiertotalous">
    <p:spTree>
      <p:nvGrpSpPr>
        <p:cNvPr id="1" name=""/>
        <p:cNvGrpSpPr/>
        <p:nvPr/>
      </p:nvGrpSpPr>
      <p:grpSpPr>
        <a:xfrm>
          <a:off x="0" y="0"/>
          <a:ext cx="0" cy="0"/>
          <a:chOff x="0" y="0"/>
          <a:chExt cx="0" cy="0"/>
        </a:xfrm>
      </p:grpSpPr>
      <p:pic>
        <p:nvPicPr>
          <p:cNvPr id="15" name="Kuva 14" descr="Kuva, joka sisältää kohteen tuli, tulisija, eläminen, huone&#10;&#10;Kuvaus luotu automaattisesti">
            <a:extLst>
              <a:ext uri="{FF2B5EF4-FFF2-40B4-BE49-F238E27FC236}">
                <a16:creationId xmlns:a16="http://schemas.microsoft.com/office/drawing/2014/main" id="{6EA40DEB-6CF1-4E79-AF99-436905876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9268" y="128675"/>
            <a:ext cx="1054429" cy="790822"/>
          </a:xfrm>
          <a:prstGeom prst="rect">
            <a:avLst/>
          </a:prstGeom>
        </p:spPr>
      </p:pic>
      <p:sp>
        <p:nvSpPr>
          <p:cNvPr id="18" name="Title 1">
            <a:extLst>
              <a:ext uri="{FF2B5EF4-FFF2-40B4-BE49-F238E27FC236}">
                <a16:creationId xmlns:a16="http://schemas.microsoft.com/office/drawing/2014/main" id="{A57ED295-7EF2-42E2-A114-1D68082DB9D7}"/>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19" name="Subtitle 2">
            <a:extLst>
              <a:ext uri="{FF2B5EF4-FFF2-40B4-BE49-F238E27FC236}">
                <a16:creationId xmlns:a16="http://schemas.microsoft.com/office/drawing/2014/main" id="{B376960C-62C4-45DD-A6FB-DC4EA94C8314}"/>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1878470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Kansidia_digitaaliset ratkaisut">
    <p:spTree>
      <p:nvGrpSpPr>
        <p:cNvPr id="1" name=""/>
        <p:cNvGrpSpPr/>
        <p:nvPr/>
      </p:nvGrpSpPr>
      <p:grpSpPr>
        <a:xfrm>
          <a:off x="0" y="0"/>
          <a:ext cx="0" cy="0"/>
          <a:chOff x="0" y="0"/>
          <a:chExt cx="0" cy="0"/>
        </a:xfrm>
      </p:grpSpPr>
      <p:pic>
        <p:nvPicPr>
          <p:cNvPr id="4" name="Kuva 3" descr="Kuva, joka sisältää kohteen pöytä, käsi, istuminen, pieni&#10;&#10;Kuvaus luotu automaattisesti">
            <a:extLst>
              <a:ext uri="{FF2B5EF4-FFF2-40B4-BE49-F238E27FC236}">
                <a16:creationId xmlns:a16="http://schemas.microsoft.com/office/drawing/2014/main" id="{B464BDC5-11EA-4C2D-85FD-D68AC3BA70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7" name="Kuva 6">
            <a:extLst>
              <a:ext uri="{FF2B5EF4-FFF2-40B4-BE49-F238E27FC236}">
                <a16:creationId xmlns:a16="http://schemas.microsoft.com/office/drawing/2014/main" id="{E40D5D5F-3305-4504-94B2-84BC9DFC27C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683" y="271481"/>
            <a:ext cx="7791450" cy="1675035"/>
          </a:xfrm>
          <a:prstGeom prst="rect">
            <a:avLst/>
          </a:prstGeom>
        </p:spPr>
      </p:pic>
    </p:spTree>
    <p:extLst>
      <p:ext uri="{BB962C8B-B14F-4D97-AF65-F5344CB8AC3E}">
        <p14:creationId xmlns:p14="http://schemas.microsoft.com/office/powerpoint/2010/main" val="1836958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Kansidia_digitaaliset ratkaisut">
    <p:spTree>
      <p:nvGrpSpPr>
        <p:cNvPr id="1" name=""/>
        <p:cNvGrpSpPr/>
        <p:nvPr/>
      </p:nvGrpSpPr>
      <p:grpSpPr>
        <a:xfrm>
          <a:off x="0" y="0"/>
          <a:ext cx="0" cy="0"/>
          <a:chOff x="0" y="0"/>
          <a:chExt cx="0" cy="0"/>
        </a:xfrm>
      </p:grpSpPr>
      <p:pic>
        <p:nvPicPr>
          <p:cNvPr id="14" name="Kuva 13" descr="Kuva, joka sisältää kohteen pöytä, käsi, istuminen, pieni&#10;&#10;Kuvaus luotu automaattisesti">
            <a:extLst>
              <a:ext uri="{FF2B5EF4-FFF2-40B4-BE49-F238E27FC236}">
                <a16:creationId xmlns:a16="http://schemas.microsoft.com/office/drawing/2014/main" id="{280CF978-F9CE-4DED-BAC3-99EA13F720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9268" y="128675"/>
            <a:ext cx="1054429" cy="790822"/>
          </a:xfrm>
          <a:prstGeom prst="rect">
            <a:avLst/>
          </a:prstGeom>
        </p:spPr>
      </p:pic>
      <p:sp>
        <p:nvSpPr>
          <p:cNvPr id="18" name="Title 1">
            <a:extLst>
              <a:ext uri="{FF2B5EF4-FFF2-40B4-BE49-F238E27FC236}">
                <a16:creationId xmlns:a16="http://schemas.microsoft.com/office/drawing/2014/main" id="{A57ED295-7EF2-42E2-A114-1D68082DB9D7}"/>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19" name="Subtitle 2">
            <a:extLst>
              <a:ext uri="{FF2B5EF4-FFF2-40B4-BE49-F238E27FC236}">
                <a16:creationId xmlns:a16="http://schemas.microsoft.com/office/drawing/2014/main" id="{B376960C-62C4-45DD-A6FB-DC4EA94C8314}"/>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150314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Kansidia_poika kalassa">
    <p:spTree>
      <p:nvGrpSpPr>
        <p:cNvPr id="1" name=""/>
        <p:cNvGrpSpPr/>
        <p:nvPr/>
      </p:nvGrpSpPr>
      <p:grpSpPr>
        <a:xfrm>
          <a:off x="0" y="0"/>
          <a:ext cx="0" cy="0"/>
          <a:chOff x="0" y="0"/>
          <a:chExt cx="0" cy="0"/>
        </a:xfrm>
      </p:grpSpPr>
      <p:pic>
        <p:nvPicPr>
          <p:cNvPr id="3" name="Kuva 2" descr="Kuva, joka sisältää kohteen ulko, urheilu, kalastus, nuori&#10;&#10;Kuvaus luotu automaattisesti">
            <a:extLst>
              <a:ext uri="{FF2B5EF4-FFF2-40B4-BE49-F238E27FC236}">
                <a16:creationId xmlns:a16="http://schemas.microsoft.com/office/drawing/2014/main" id="{C9F3B711-C779-4E19-805C-02DCA98EE1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5858" y="5245741"/>
            <a:ext cx="1506558" cy="656704"/>
          </a:xfrm>
          <a:prstGeom prst="rect">
            <a:avLst/>
          </a:prstGeom>
        </p:spPr>
      </p:pic>
      <p:pic>
        <p:nvPicPr>
          <p:cNvPr id="7" name="Kuva 6">
            <a:extLst>
              <a:ext uri="{FF2B5EF4-FFF2-40B4-BE49-F238E27FC236}">
                <a16:creationId xmlns:a16="http://schemas.microsoft.com/office/drawing/2014/main" id="{E40D5D5F-3305-4504-94B2-84BC9DFC27C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5858" y="3071831"/>
            <a:ext cx="7791451" cy="1675035"/>
          </a:xfrm>
          <a:prstGeom prst="rect">
            <a:avLst/>
          </a:prstGeom>
        </p:spPr>
      </p:pic>
    </p:spTree>
    <p:extLst>
      <p:ext uri="{BB962C8B-B14F-4D97-AF65-F5344CB8AC3E}">
        <p14:creationId xmlns:p14="http://schemas.microsoft.com/office/powerpoint/2010/main" val="1629050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Kansidia_poika kalassa">
    <p:spTree>
      <p:nvGrpSpPr>
        <p:cNvPr id="1" name=""/>
        <p:cNvGrpSpPr/>
        <p:nvPr/>
      </p:nvGrpSpPr>
      <p:grpSpPr>
        <a:xfrm>
          <a:off x="0" y="0"/>
          <a:ext cx="0" cy="0"/>
          <a:chOff x="0" y="0"/>
          <a:chExt cx="0" cy="0"/>
        </a:xfrm>
      </p:grpSpPr>
      <p:pic>
        <p:nvPicPr>
          <p:cNvPr id="15" name="Kuva 14" descr="Kuva, joka sisältää kohteen ulko, urheilu, kalastus, nuori&#10;&#10;Kuvaus luotu automaattisesti">
            <a:extLst>
              <a:ext uri="{FF2B5EF4-FFF2-40B4-BE49-F238E27FC236}">
                <a16:creationId xmlns:a16="http://schemas.microsoft.com/office/drawing/2014/main" id="{7407E6E1-450E-490F-87A6-29E285109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9268" y="128675"/>
            <a:ext cx="1054429" cy="790822"/>
          </a:xfrm>
          <a:prstGeom prst="rect">
            <a:avLst/>
          </a:prstGeom>
        </p:spPr>
      </p:pic>
      <p:sp>
        <p:nvSpPr>
          <p:cNvPr id="17" name="Title 1">
            <a:extLst>
              <a:ext uri="{FF2B5EF4-FFF2-40B4-BE49-F238E27FC236}">
                <a16:creationId xmlns:a16="http://schemas.microsoft.com/office/drawing/2014/main" id="{362FC3C2-5490-4F5A-8D19-8E97A13968D0}"/>
              </a:ext>
            </a:extLst>
          </p:cNvPr>
          <p:cNvSpPr>
            <a:spLocks noGrp="1"/>
          </p:cNvSpPr>
          <p:nvPr>
            <p:ph type="ctrTitle" hasCustomPrompt="1"/>
          </p:nvPr>
        </p:nvSpPr>
        <p:spPr>
          <a:xfrm>
            <a:off x="987947" y="2520473"/>
            <a:ext cx="8312728" cy="1193483"/>
          </a:xfrm>
          <a:prstGeom prst="rect">
            <a:avLst/>
          </a:prstGeom>
        </p:spPr>
        <p:txBody>
          <a:bodyPr anchor="b"/>
          <a:lstStyle>
            <a:lvl1pPr algn="l">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20" name="Subtitle 2">
            <a:extLst>
              <a:ext uri="{FF2B5EF4-FFF2-40B4-BE49-F238E27FC236}">
                <a16:creationId xmlns:a16="http://schemas.microsoft.com/office/drawing/2014/main" id="{F3FA30A3-F39C-4D45-8DA4-E4B3935A6B3E}"/>
              </a:ext>
            </a:extLst>
          </p:cNvPr>
          <p:cNvSpPr>
            <a:spLocks noGrp="1"/>
          </p:cNvSpPr>
          <p:nvPr>
            <p:ph type="subTitle" idx="1" hasCustomPrompt="1"/>
          </p:nvPr>
        </p:nvSpPr>
        <p:spPr>
          <a:xfrm>
            <a:off x="987947" y="3887788"/>
            <a:ext cx="8312728" cy="787082"/>
          </a:xfrm>
          <a:prstGeom prst="rect">
            <a:avLst/>
          </a:prstGeom>
        </p:spPr>
        <p:txBody>
          <a:bodyPr/>
          <a:lstStyle>
            <a:lvl1pPr marL="0" indent="0" algn="l">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588513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Kansidia_kaupunki ja ihmiset">
    <p:spTree>
      <p:nvGrpSpPr>
        <p:cNvPr id="1" name=""/>
        <p:cNvGrpSpPr/>
        <p:nvPr/>
      </p:nvGrpSpPr>
      <p:grpSpPr>
        <a:xfrm>
          <a:off x="0" y="0"/>
          <a:ext cx="0" cy="0"/>
          <a:chOff x="0" y="0"/>
          <a:chExt cx="0" cy="0"/>
        </a:xfrm>
      </p:grpSpPr>
      <p:pic>
        <p:nvPicPr>
          <p:cNvPr id="3" name="Kuva 2" descr="Kuva, joka sisältää kohteen ulko, rakennus, jalkakäytävä, katu&#10;&#10;Kuvaus luotu automaattisesti">
            <a:extLst>
              <a:ext uri="{FF2B5EF4-FFF2-40B4-BE49-F238E27FC236}">
                <a16:creationId xmlns:a16="http://schemas.microsoft.com/office/drawing/2014/main" id="{3EC4E936-79DD-4524-8F16-9B3ACFB255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55FB819F-A271-49CD-A9C0-4C0C522289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7" name="Kuva 6">
            <a:extLst>
              <a:ext uri="{FF2B5EF4-FFF2-40B4-BE49-F238E27FC236}">
                <a16:creationId xmlns:a16="http://schemas.microsoft.com/office/drawing/2014/main" id="{E40D5D5F-3305-4504-94B2-84BC9DFC27C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683" y="271481"/>
            <a:ext cx="7791450" cy="1675035"/>
          </a:xfrm>
          <a:prstGeom prst="rect">
            <a:avLst/>
          </a:prstGeom>
        </p:spPr>
      </p:pic>
    </p:spTree>
    <p:extLst>
      <p:ext uri="{BB962C8B-B14F-4D97-AF65-F5344CB8AC3E}">
        <p14:creationId xmlns:p14="http://schemas.microsoft.com/office/powerpoint/2010/main" val="3617669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Kansidia_kaupunki ja ihmiset">
    <p:spTree>
      <p:nvGrpSpPr>
        <p:cNvPr id="1" name=""/>
        <p:cNvGrpSpPr/>
        <p:nvPr/>
      </p:nvGrpSpPr>
      <p:grpSpPr>
        <a:xfrm>
          <a:off x="0" y="0"/>
          <a:ext cx="0" cy="0"/>
          <a:chOff x="0" y="0"/>
          <a:chExt cx="0" cy="0"/>
        </a:xfrm>
      </p:grpSpPr>
      <p:pic>
        <p:nvPicPr>
          <p:cNvPr id="15" name="Kuva 14" descr="Kuva, joka sisältää kohteen ulko, rakennus, jalkakäytävä, katu&#10;&#10;Kuvaus luotu automaattisesti">
            <a:extLst>
              <a:ext uri="{FF2B5EF4-FFF2-40B4-BE49-F238E27FC236}">
                <a16:creationId xmlns:a16="http://schemas.microsoft.com/office/drawing/2014/main" id="{D6AE62B8-74B7-438D-AB82-E75C22ADD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Kuva 15">
            <a:extLst>
              <a:ext uri="{FF2B5EF4-FFF2-40B4-BE49-F238E27FC236}">
                <a16:creationId xmlns:a16="http://schemas.microsoft.com/office/drawing/2014/main" id="{25C02069-0D54-41D4-BA6B-A882721D1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83" y="6102810"/>
            <a:ext cx="1506558" cy="656704"/>
          </a:xfrm>
          <a:prstGeom prst="rect">
            <a:avLst/>
          </a:prstGeom>
        </p:spPr>
      </p:pic>
      <p:pic>
        <p:nvPicPr>
          <p:cNvPr id="10" name="Kuva 9">
            <a:extLst>
              <a:ext uri="{FF2B5EF4-FFF2-40B4-BE49-F238E27FC236}">
                <a16:creationId xmlns:a16="http://schemas.microsoft.com/office/drawing/2014/main" id="{C5D023A4-9466-4C30-A101-9B19D739A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9268" y="128675"/>
            <a:ext cx="1054429" cy="790822"/>
          </a:xfrm>
          <a:prstGeom prst="rect">
            <a:avLst/>
          </a:prstGeom>
        </p:spPr>
      </p:pic>
      <p:sp>
        <p:nvSpPr>
          <p:cNvPr id="18" name="Title 1">
            <a:extLst>
              <a:ext uri="{FF2B5EF4-FFF2-40B4-BE49-F238E27FC236}">
                <a16:creationId xmlns:a16="http://schemas.microsoft.com/office/drawing/2014/main" id="{A57ED295-7EF2-42E2-A114-1D68082DB9D7}"/>
              </a:ext>
            </a:extLst>
          </p:cNvPr>
          <p:cNvSpPr>
            <a:spLocks noGrp="1"/>
          </p:cNvSpPr>
          <p:nvPr>
            <p:ph type="ctrTitle" hasCustomPrompt="1"/>
          </p:nvPr>
        </p:nvSpPr>
        <p:spPr>
          <a:xfrm>
            <a:off x="1939636" y="2234723"/>
            <a:ext cx="8312728" cy="1193483"/>
          </a:xfrm>
          <a:prstGeom prst="rect">
            <a:avLst/>
          </a:prstGeom>
        </p:spPr>
        <p:txBody>
          <a:bodyPr anchor="b"/>
          <a:lstStyle>
            <a:lvl1pPr algn="ctr">
              <a:defRPr sz="4200">
                <a:solidFill>
                  <a:schemeClr val="bg1"/>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19" name="Subtitle 2">
            <a:extLst>
              <a:ext uri="{FF2B5EF4-FFF2-40B4-BE49-F238E27FC236}">
                <a16:creationId xmlns:a16="http://schemas.microsoft.com/office/drawing/2014/main" id="{B376960C-62C4-45DD-A6FB-DC4EA94C8314}"/>
              </a:ext>
            </a:extLst>
          </p:cNvPr>
          <p:cNvSpPr>
            <a:spLocks noGrp="1"/>
          </p:cNvSpPr>
          <p:nvPr>
            <p:ph type="subTitle" idx="1" hasCustomPrompt="1"/>
          </p:nvPr>
        </p:nvSpPr>
        <p:spPr>
          <a:xfrm>
            <a:off x="1939636" y="3602038"/>
            <a:ext cx="8312728" cy="787082"/>
          </a:xfrm>
          <a:prstGeom prst="rect">
            <a:avLst/>
          </a:prstGeom>
        </p:spPr>
        <p:txBody>
          <a:bodyPr/>
          <a:lstStyle>
            <a:lvl1pPr marL="0" indent="0" algn="ctr">
              <a:buNone/>
              <a:defRPr sz="2800">
                <a:solidFill>
                  <a:schemeClr val="bg1"/>
                </a:solidFill>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Tree>
    <p:extLst>
      <p:ext uri="{BB962C8B-B14F-4D97-AF65-F5344CB8AC3E}">
        <p14:creationId xmlns:p14="http://schemas.microsoft.com/office/powerpoint/2010/main" val="1505811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A734F6D-86C9-44B5-B572-010C59632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3"/>
            <a:ext cx="12192000" cy="6858000"/>
          </a:xfrm>
          <a:prstGeom prst="rect">
            <a:avLst/>
          </a:prstGeom>
        </p:spPr>
      </p:pic>
      <p:pic>
        <p:nvPicPr>
          <p:cNvPr id="7" name="Kuva 6">
            <a:extLst>
              <a:ext uri="{FF2B5EF4-FFF2-40B4-BE49-F238E27FC236}">
                <a16:creationId xmlns:a16="http://schemas.microsoft.com/office/drawing/2014/main" id="{CD4AADD6-D5F4-434A-A239-671E636F15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074" y="159347"/>
            <a:ext cx="1208637" cy="906477"/>
          </a:xfrm>
          <a:prstGeom prst="rect">
            <a:avLst/>
          </a:prstGeom>
        </p:spPr>
      </p:pic>
      <p:sp>
        <p:nvSpPr>
          <p:cNvPr id="2" name="Title 1"/>
          <p:cNvSpPr>
            <a:spLocks noGrp="1"/>
          </p:cNvSpPr>
          <p:nvPr>
            <p:ph type="ctrTitle" hasCustomPrompt="1"/>
          </p:nvPr>
        </p:nvSpPr>
        <p:spPr>
          <a:xfrm>
            <a:off x="1748444" y="2235517"/>
            <a:ext cx="8312728" cy="1193483"/>
          </a:xfrm>
          <a:prstGeom prst="rect">
            <a:avLst/>
          </a:prstGeom>
        </p:spPr>
        <p:txBody>
          <a:bodyPr anchor="b"/>
          <a:lstStyle>
            <a:lvl1pPr algn="ctr">
              <a:defRPr sz="4200">
                <a:solidFill>
                  <a:srgbClr val="00A5D7"/>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3" name="Subtitle 2"/>
          <p:cNvSpPr>
            <a:spLocks noGrp="1"/>
          </p:cNvSpPr>
          <p:nvPr>
            <p:ph type="subTitle" idx="1" hasCustomPrompt="1"/>
          </p:nvPr>
        </p:nvSpPr>
        <p:spPr>
          <a:xfrm>
            <a:off x="1748444" y="3602038"/>
            <a:ext cx="8312728" cy="787082"/>
          </a:xfrm>
          <a:prstGeom prst="rect">
            <a:avLst/>
          </a:prstGeom>
        </p:spPr>
        <p:txBody>
          <a:bodyPr/>
          <a:lstStyle>
            <a:lvl1pPr marL="0" indent="0" algn="ctr">
              <a:buNone/>
              <a:defRPr sz="2800">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
        <p:nvSpPr>
          <p:cNvPr id="4" name="Date Placeholder 3"/>
          <p:cNvSpPr>
            <a:spLocks noGrp="1"/>
          </p:cNvSpPr>
          <p:nvPr>
            <p:ph type="dt" sz="half" idx="10"/>
          </p:nvPr>
        </p:nvSpPr>
        <p:spPr>
          <a:xfrm>
            <a:off x="260389" y="6375013"/>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5" name="Footer Placeholder 4"/>
          <p:cNvSpPr>
            <a:spLocks noGrp="1"/>
          </p:cNvSpPr>
          <p:nvPr>
            <p:ph type="ftr" sz="quarter" idx="11"/>
          </p:nvPr>
        </p:nvSpPr>
        <p:spPr>
          <a:xfrm>
            <a:off x="3405265" y="6375011"/>
            <a:ext cx="4114800" cy="365125"/>
          </a:xfrm>
          <a:prstGeom prst="rect">
            <a:avLst/>
          </a:prstGeom>
        </p:spPr>
        <p:txBody>
          <a:bodyPr/>
          <a:lstStyle>
            <a:lvl1pPr algn="ctr">
              <a:defRPr sz="1400">
                <a:solidFill>
                  <a:srgbClr val="00A5D7"/>
                </a:solidFill>
                <a:latin typeface="Franklin Gothic Book" panose="020B0503020102020204" pitchFamily="34" charset="0"/>
              </a:defRPr>
            </a:lvl1pPr>
          </a:lstStyle>
          <a:p>
            <a:endParaRPr lang="fi-FI" dirty="0"/>
          </a:p>
        </p:txBody>
      </p:sp>
      <p:sp>
        <p:nvSpPr>
          <p:cNvPr id="6" name="Slide Number Placeholder 5"/>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pic>
        <p:nvPicPr>
          <p:cNvPr id="10" name="Kuva 9">
            <a:extLst>
              <a:ext uri="{FF2B5EF4-FFF2-40B4-BE49-F238E27FC236}">
                <a16:creationId xmlns:a16="http://schemas.microsoft.com/office/drawing/2014/main" id="{5F05C716-803E-4F1C-B38A-ACBF6FD2F66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79862" y="83559"/>
            <a:ext cx="2228021" cy="1023397"/>
          </a:xfrm>
          <a:prstGeom prst="rect">
            <a:avLst/>
          </a:prstGeom>
        </p:spPr>
      </p:pic>
    </p:spTree>
    <p:extLst>
      <p:ext uri="{BB962C8B-B14F-4D97-AF65-F5344CB8AC3E}">
        <p14:creationId xmlns:p14="http://schemas.microsoft.com/office/powerpoint/2010/main" val="206091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_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A734F6D-86C9-44B5-B572-010C596322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83"/>
            <a:ext cx="12192000" cy="6857999"/>
          </a:xfrm>
          <a:prstGeom prst="rect">
            <a:avLst/>
          </a:prstGeom>
        </p:spPr>
      </p:pic>
      <p:sp>
        <p:nvSpPr>
          <p:cNvPr id="2" name="Title 1"/>
          <p:cNvSpPr>
            <a:spLocks noGrp="1"/>
          </p:cNvSpPr>
          <p:nvPr>
            <p:ph type="ctrTitle" hasCustomPrompt="1"/>
          </p:nvPr>
        </p:nvSpPr>
        <p:spPr>
          <a:xfrm>
            <a:off x="1748444" y="2235517"/>
            <a:ext cx="8312728" cy="1193483"/>
          </a:xfrm>
          <a:prstGeom prst="rect">
            <a:avLst/>
          </a:prstGeom>
        </p:spPr>
        <p:txBody>
          <a:bodyPr anchor="b"/>
          <a:lstStyle>
            <a:lvl1pPr algn="ctr">
              <a:defRPr sz="4200">
                <a:solidFill>
                  <a:srgbClr val="00A5D7"/>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3" name="Subtitle 2"/>
          <p:cNvSpPr>
            <a:spLocks noGrp="1"/>
          </p:cNvSpPr>
          <p:nvPr>
            <p:ph type="subTitle" idx="1" hasCustomPrompt="1"/>
          </p:nvPr>
        </p:nvSpPr>
        <p:spPr>
          <a:xfrm>
            <a:off x="1748444" y="3602038"/>
            <a:ext cx="8312728" cy="787082"/>
          </a:xfrm>
          <a:prstGeom prst="rect">
            <a:avLst/>
          </a:prstGeom>
        </p:spPr>
        <p:txBody>
          <a:bodyPr/>
          <a:lstStyle>
            <a:lvl1pPr marL="0" indent="0" algn="ctr">
              <a:buNone/>
              <a:defRPr sz="2800">
                <a:latin typeface="Berlin Sans FB" panose="020E0602020502020306"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 napsauttamalla</a:t>
            </a:r>
            <a:endParaRPr lang="en-US" dirty="0"/>
          </a:p>
        </p:txBody>
      </p:sp>
      <p:sp>
        <p:nvSpPr>
          <p:cNvPr id="11" name="Date Placeholder 3">
            <a:extLst>
              <a:ext uri="{FF2B5EF4-FFF2-40B4-BE49-F238E27FC236}">
                <a16:creationId xmlns:a16="http://schemas.microsoft.com/office/drawing/2014/main" id="{92795339-37D1-4A0C-977D-6ECD18C4A0C6}"/>
              </a:ext>
            </a:extLst>
          </p:cNvPr>
          <p:cNvSpPr>
            <a:spLocks noGrp="1"/>
          </p:cNvSpPr>
          <p:nvPr>
            <p:ph type="dt" sz="half" idx="10"/>
          </p:nvPr>
        </p:nvSpPr>
        <p:spPr>
          <a:xfrm>
            <a:off x="260389" y="6375013"/>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12" name="Footer Placeholder 4">
            <a:extLst>
              <a:ext uri="{FF2B5EF4-FFF2-40B4-BE49-F238E27FC236}">
                <a16:creationId xmlns:a16="http://schemas.microsoft.com/office/drawing/2014/main" id="{08139116-54A9-49B5-AE9C-C520D7C404A7}"/>
              </a:ext>
            </a:extLst>
          </p:cNvPr>
          <p:cNvSpPr>
            <a:spLocks noGrp="1"/>
          </p:cNvSpPr>
          <p:nvPr>
            <p:ph type="ftr" sz="quarter" idx="11"/>
          </p:nvPr>
        </p:nvSpPr>
        <p:spPr>
          <a:xfrm>
            <a:off x="3405265" y="6375011"/>
            <a:ext cx="4114800" cy="365125"/>
          </a:xfrm>
          <a:prstGeom prst="rect">
            <a:avLst/>
          </a:prstGeom>
        </p:spPr>
        <p:txBody>
          <a:bodyPr/>
          <a:lstStyle>
            <a:lvl1pPr algn="ctr">
              <a:defRPr sz="1400">
                <a:solidFill>
                  <a:srgbClr val="00A5D7"/>
                </a:solidFill>
                <a:latin typeface="Franklin Gothic Book" panose="020B0503020102020204" pitchFamily="34" charset="0"/>
              </a:defRPr>
            </a:lvl1pPr>
          </a:lstStyle>
          <a:p>
            <a:endParaRPr lang="fi-FI" dirty="0"/>
          </a:p>
        </p:txBody>
      </p:sp>
      <p:sp>
        <p:nvSpPr>
          <p:cNvPr id="13" name="Slide Number Placeholder 5">
            <a:extLst>
              <a:ext uri="{FF2B5EF4-FFF2-40B4-BE49-F238E27FC236}">
                <a16:creationId xmlns:a16="http://schemas.microsoft.com/office/drawing/2014/main" id="{A9375A5B-4A51-43CC-BB33-39089C5A74FF}"/>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pic>
        <p:nvPicPr>
          <p:cNvPr id="10" name="Kuva 9">
            <a:extLst>
              <a:ext uri="{FF2B5EF4-FFF2-40B4-BE49-F238E27FC236}">
                <a16:creationId xmlns:a16="http://schemas.microsoft.com/office/drawing/2014/main" id="{F025F795-2BAA-46B3-8EA2-C2E5A914DE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79862" y="83559"/>
            <a:ext cx="2228021" cy="1023397"/>
          </a:xfrm>
          <a:prstGeom prst="rect">
            <a:avLst/>
          </a:prstGeom>
        </p:spPr>
      </p:pic>
      <p:pic>
        <p:nvPicPr>
          <p:cNvPr id="14" name="Kuva 13">
            <a:extLst>
              <a:ext uri="{FF2B5EF4-FFF2-40B4-BE49-F238E27FC236}">
                <a16:creationId xmlns:a16="http://schemas.microsoft.com/office/drawing/2014/main" id="{073EDF86-D8A0-4359-8DDA-799D14083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38074" y="159347"/>
            <a:ext cx="1208637" cy="906477"/>
          </a:xfrm>
          <a:prstGeom prst="rect">
            <a:avLst/>
          </a:prstGeom>
        </p:spPr>
      </p:pic>
    </p:spTree>
    <p:extLst>
      <p:ext uri="{BB962C8B-B14F-4D97-AF65-F5344CB8AC3E}">
        <p14:creationId xmlns:p14="http://schemas.microsoft.com/office/powerpoint/2010/main" val="1026223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D60AD951-2E19-4DEA-A42C-43E177744F52}" type="datetimeFigureOut">
              <a:rPr lang="it-IT" smtClean="0"/>
              <a:t>11/10/2023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1778110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9" name="Kuva 8" descr="Kuva, joka sisältää kohteen kitara&#10;&#10;Kuvaus luotu automaattisesti">
            <a:extLst>
              <a:ext uri="{FF2B5EF4-FFF2-40B4-BE49-F238E27FC236}">
                <a16:creationId xmlns:a16="http://schemas.microsoft.com/office/drawing/2014/main" id="{8AD3F416-3684-48D3-B82F-E5786AF64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Kuva 13">
            <a:extLst>
              <a:ext uri="{FF2B5EF4-FFF2-40B4-BE49-F238E27FC236}">
                <a16:creationId xmlns:a16="http://schemas.microsoft.com/office/drawing/2014/main" id="{6D5B5FED-57EA-4514-9410-BF83215A6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84595" y="188386"/>
            <a:ext cx="908067" cy="681050"/>
          </a:xfrm>
          <a:prstGeom prst="rect">
            <a:avLst/>
          </a:prstGeom>
        </p:spPr>
      </p:pic>
      <p:sp>
        <p:nvSpPr>
          <p:cNvPr id="2" name="Title 1"/>
          <p:cNvSpPr>
            <a:spLocks noGrp="1"/>
          </p:cNvSpPr>
          <p:nvPr>
            <p:ph type="title" hasCustomPrompt="1"/>
          </p:nvPr>
        </p:nvSpPr>
        <p:spPr>
          <a:xfrm>
            <a:off x="624689" y="502412"/>
            <a:ext cx="8981038" cy="1188276"/>
          </a:xfrm>
          <a:prstGeom prst="rect">
            <a:avLst/>
          </a:prstGeom>
        </p:spPr>
        <p:txBody>
          <a:bodyPr/>
          <a:lstStyle>
            <a:lvl1pPr>
              <a:defRPr sz="3600">
                <a:solidFill>
                  <a:srgbClr val="00A5D7"/>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3" name="Content Placeholder 2"/>
          <p:cNvSpPr>
            <a:spLocks noGrp="1"/>
          </p:cNvSpPr>
          <p:nvPr>
            <p:ph idx="1" hasCustomPrompt="1"/>
          </p:nvPr>
        </p:nvSpPr>
        <p:spPr>
          <a:xfrm>
            <a:off x="624688" y="1825625"/>
            <a:ext cx="8981037" cy="4351338"/>
          </a:xfrm>
          <a:prstGeom prst="rect">
            <a:avLst/>
          </a:prstGeom>
        </p:spPr>
        <p:txBody>
          <a:bodyPr/>
          <a:lstStyle>
            <a:lvl1pPr>
              <a:defRPr sz="2200">
                <a:latin typeface="Franklin Gothic Book" panose="020B0503020102020204" pitchFamily="34" charset="0"/>
              </a:defRPr>
            </a:lvl1pPr>
            <a:lvl2pPr marL="742950" indent="-285750">
              <a:buFont typeface="Arial" panose="020B0604020202020204" pitchFamily="34" charset="0"/>
              <a:buChar char="•"/>
              <a:defRPr sz="1800">
                <a:latin typeface="Franklin Gothic Book" panose="020B0503020102020204" pitchFamily="34" charset="0"/>
              </a:defRPr>
            </a:lvl2pPr>
          </a:lstStyle>
          <a:p>
            <a:pPr lvl="0"/>
            <a:r>
              <a:rPr lang="fi-FI" dirty="0"/>
              <a:t>Lisää teksti napsauttamalla</a:t>
            </a:r>
          </a:p>
          <a:p>
            <a:pPr lvl="1"/>
            <a:r>
              <a:rPr lang="fi-FI" dirty="0"/>
              <a:t>Lisää teksti napsauttamalla</a:t>
            </a:r>
          </a:p>
        </p:txBody>
      </p:sp>
      <p:sp>
        <p:nvSpPr>
          <p:cNvPr id="11" name="Date Placeholder 3">
            <a:extLst>
              <a:ext uri="{FF2B5EF4-FFF2-40B4-BE49-F238E27FC236}">
                <a16:creationId xmlns:a16="http://schemas.microsoft.com/office/drawing/2014/main" id="{3EC412DF-9F28-4BF8-B38C-C2C9CC014F90}"/>
              </a:ext>
            </a:extLst>
          </p:cNvPr>
          <p:cNvSpPr>
            <a:spLocks noGrp="1"/>
          </p:cNvSpPr>
          <p:nvPr>
            <p:ph type="dt" sz="half" idx="10"/>
          </p:nvPr>
        </p:nvSpPr>
        <p:spPr>
          <a:xfrm>
            <a:off x="260389" y="6375013"/>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12" name="Footer Placeholder 4">
            <a:extLst>
              <a:ext uri="{FF2B5EF4-FFF2-40B4-BE49-F238E27FC236}">
                <a16:creationId xmlns:a16="http://schemas.microsoft.com/office/drawing/2014/main" id="{E661A578-9B18-4F55-B508-F58BB58A78C1}"/>
              </a:ext>
            </a:extLst>
          </p:cNvPr>
          <p:cNvSpPr>
            <a:spLocks noGrp="1"/>
          </p:cNvSpPr>
          <p:nvPr>
            <p:ph type="ftr" sz="quarter" idx="11"/>
          </p:nvPr>
        </p:nvSpPr>
        <p:spPr>
          <a:xfrm>
            <a:off x="3405265" y="6375011"/>
            <a:ext cx="4114800" cy="365125"/>
          </a:xfrm>
          <a:prstGeom prst="rect">
            <a:avLst/>
          </a:prstGeom>
        </p:spPr>
        <p:txBody>
          <a:bodyPr/>
          <a:lstStyle>
            <a:lvl1pPr algn="ctr">
              <a:defRPr sz="1400">
                <a:solidFill>
                  <a:srgbClr val="00A5D7"/>
                </a:solidFill>
                <a:latin typeface="Franklin Gothic Book" panose="020B0503020102020204" pitchFamily="34" charset="0"/>
              </a:defRPr>
            </a:lvl1pPr>
          </a:lstStyle>
          <a:p>
            <a:endParaRPr lang="fi-FI" dirty="0"/>
          </a:p>
        </p:txBody>
      </p:sp>
      <p:sp>
        <p:nvSpPr>
          <p:cNvPr id="13" name="Slide Number Placeholder 5">
            <a:extLst>
              <a:ext uri="{FF2B5EF4-FFF2-40B4-BE49-F238E27FC236}">
                <a16:creationId xmlns:a16="http://schemas.microsoft.com/office/drawing/2014/main" id="{F9560DE0-0F61-4CA8-906E-911FEF3126E4}"/>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pic>
        <p:nvPicPr>
          <p:cNvPr id="4" name="Kuva 3">
            <a:extLst>
              <a:ext uri="{FF2B5EF4-FFF2-40B4-BE49-F238E27FC236}">
                <a16:creationId xmlns:a16="http://schemas.microsoft.com/office/drawing/2014/main" id="{93E57DD5-B40B-4E9F-8C26-44713B5A7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67766" y="1069910"/>
            <a:ext cx="904967" cy="904967"/>
          </a:xfrm>
          <a:prstGeom prst="rect">
            <a:avLst/>
          </a:prstGeom>
        </p:spPr>
      </p:pic>
      <p:pic>
        <p:nvPicPr>
          <p:cNvPr id="5" name="Kuva 4">
            <a:extLst>
              <a:ext uri="{FF2B5EF4-FFF2-40B4-BE49-F238E27FC236}">
                <a16:creationId xmlns:a16="http://schemas.microsoft.com/office/drawing/2014/main" id="{C525628B-D834-41A6-8971-56F112A9900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50607" y="2026697"/>
            <a:ext cx="1139194" cy="809146"/>
          </a:xfrm>
          <a:prstGeom prst="rect">
            <a:avLst/>
          </a:prstGeom>
        </p:spPr>
      </p:pic>
    </p:spTree>
    <p:extLst>
      <p:ext uri="{BB962C8B-B14F-4D97-AF65-F5344CB8AC3E}">
        <p14:creationId xmlns:p14="http://schemas.microsoft.com/office/powerpoint/2010/main" val="1027705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8AD3F416-3684-48D3-B82F-E5786AF649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p:cNvSpPr>
            <a:spLocks noGrp="1"/>
          </p:cNvSpPr>
          <p:nvPr>
            <p:ph type="title" hasCustomPrompt="1"/>
          </p:nvPr>
        </p:nvSpPr>
        <p:spPr>
          <a:xfrm>
            <a:off x="624689" y="502412"/>
            <a:ext cx="8981038" cy="1188276"/>
          </a:xfrm>
          <a:prstGeom prst="rect">
            <a:avLst/>
          </a:prstGeom>
        </p:spPr>
        <p:txBody>
          <a:bodyPr/>
          <a:lstStyle>
            <a:lvl1pPr>
              <a:defRPr sz="3600">
                <a:solidFill>
                  <a:srgbClr val="00A5D7"/>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3" name="Content Placeholder 2"/>
          <p:cNvSpPr>
            <a:spLocks noGrp="1"/>
          </p:cNvSpPr>
          <p:nvPr>
            <p:ph idx="1" hasCustomPrompt="1"/>
          </p:nvPr>
        </p:nvSpPr>
        <p:spPr>
          <a:xfrm>
            <a:off x="624688" y="1825625"/>
            <a:ext cx="8981037" cy="4351338"/>
          </a:xfrm>
          <a:prstGeom prst="rect">
            <a:avLst/>
          </a:prstGeom>
        </p:spPr>
        <p:txBody>
          <a:bodyPr/>
          <a:lstStyle>
            <a:lvl1pPr>
              <a:defRPr sz="2200">
                <a:latin typeface="Franklin Gothic Book" panose="020B05030201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800">
                <a:latin typeface="Franklin Gothic Book" panose="020B0503020102020204" pitchFamily="34" charset="0"/>
              </a:defRPr>
            </a:lvl2pPr>
          </a:lstStyle>
          <a:p>
            <a:pPr lvl="0"/>
            <a:r>
              <a:rPr lang="fi-FI" dirty="0"/>
              <a:t>Lisää teksti napsauttamalla</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fi-FI" dirty="0"/>
              <a:t>Lisää teksti napsauttamalla</a:t>
            </a:r>
          </a:p>
          <a:p>
            <a:pPr lvl="1"/>
            <a:endParaRPr lang="fi-FI" dirty="0"/>
          </a:p>
        </p:txBody>
      </p:sp>
      <p:sp>
        <p:nvSpPr>
          <p:cNvPr id="11" name="Date Placeholder 3">
            <a:extLst>
              <a:ext uri="{FF2B5EF4-FFF2-40B4-BE49-F238E27FC236}">
                <a16:creationId xmlns:a16="http://schemas.microsoft.com/office/drawing/2014/main" id="{3EC412DF-9F28-4BF8-B38C-C2C9CC014F90}"/>
              </a:ext>
            </a:extLst>
          </p:cNvPr>
          <p:cNvSpPr>
            <a:spLocks noGrp="1"/>
          </p:cNvSpPr>
          <p:nvPr>
            <p:ph type="dt" sz="half" idx="10"/>
          </p:nvPr>
        </p:nvSpPr>
        <p:spPr>
          <a:xfrm>
            <a:off x="260389" y="6375013"/>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12" name="Footer Placeholder 4">
            <a:extLst>
              <a:ext uri="{FF2B5EF4-FFF2-40B4-BE49-F238E27FC236}">
                <a16:creationId xmlns:a16="http://schemas.microsoft.com/office/drawing/2014/main" id="{E661A578-9B18-4F55-B508-F58BB58A78C1}"/>
              </a:ext>
            </a:extLst>
          </p:cNvPr>
          <p:cNvSpPr>
            <a:spLocks noGrp="1"/>
          </p:cNvSpPr>
          <p:nvPr>
            <p:ph type="ftr" sz="quarter" idx="11"/>
          </p:nvPr>
        </p:nvSpPr>
        <p:spPr>
          <a:xfrm>
            <a:off x="3405265" y="6375011"/>
            <a:ext cx="4114800" cy="365125"/>
          </a:xfrm>
          <a:prstGeom prst="rect">
            <a:avLst/>
          </a:prstGeom>
        </p:spPr>
        <p:txBody>
          <a:bodyPr/>
          <a:lstStyle>
            <a:lvl1pPr algn="ctr">
              <a:defRPr sz="1400">
                <a:solidFill>
                  <a:srgbClr val="00A5D7"/>
                </a:solidFill>
                <a:latin typeface="Franklin Gothic Book" panose="020B0503020102020204" pitchFamily="34" charset="0"/>
              </a:defRPr>
            </a:lvl1pPr>
          </a:lstStyle>
          <a:p>
            <a:endParaRPr lang="fi-FI" dirty="0"/>
          </a:p>
        </p:txBody>
      </p:sp>
      <p:sp>
        <p:nvSpPr>
          <p:cNvPr id="13" name="Slide Number Placeholder 5">
            <a:extLst>
              <a:ext uri="{FF2B5EF4-FFF2-40B4-BE49-F238E27FC236}">
                <a16:creationId xmlns:a16="http://schemas.microsoft.com/office/drawing/2014/main" id="{F9560DE0-0F61-4CA8-906E-911FEF3126E4}"/>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pic>
        <p:nvPicPr>
          <p:cNvPr id="19" name="Kuva 18">
            <a:extLst>
              <a:ext uri="{FF2B5EF4-FFF2-40B4-BE49-F238E27FC236}">
                <a16:creationId xmlns:a16="http://schemas.microsoft.com/office/drawing/2014/main" id="{929BA652-4C77-441B-B9D2-DCD3616CC4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67766" y="1069910"/>
            <a:ext cx="904967" cy="904967"/>
          </a:xfrm>
          <a:prstGeom prst="rect">
            <a:avLst/>
          </a:prstGeom>
        </p:spPr>
      </p:pic>
      <p:pic>
        <p:nvPicPr>
          <p:cNvPr id="20" name="Kuva 19">
            <a:extLst>
              <a:ext uri="{FF2B5EF4-FFF2-40B4-BE49-F238E27FC236}">
                <a16:creationId xmlns:a16="http://schemas.microsoft.com/office/drawing/2014/main" id="{9CC07A0D-8703-4272-85FB-F155FBC542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0607" y="2026697"/>
            <a:ext cx="1139194" cy="809146"/>
          </a:xfrm>
          <a:prstGeom prst="rect">
            <a:avLst/>
          </a:prstGeom>
        </p:spPr>
      </p:pic>
      <p:pic>
        <p:nvPicPr>
          <p:cNvPr id="14" name="Kuva 13">
            <a:extLst>
              <a:ext uri="{FF2B5EF4-FFF2-40B4-BE49-F238E27FC236}">
                <a16:creationId xmlns:a16="http://schemas.microsoft.com/office/drawing/2014/main" id="{28F62D4E-4783-4FD5-A253-D16448083DF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84595" y="188386"/>
            <a:ext cx="908067" cy="681050"/>
          </a:xfrm>
          <a:prstGeom prst="rect">
            <a:avLst/>
          </a:prstGeom>
        </p:spPr>
      </p:pic>
    </p:spTree>
    <p:extLst>
      <p:ext uri="{BB962C8B-B14F-4D97-AF65-F5344CB8AC3E}">
        <p14:creationId xmlns:p14="http://schemas.microsoft.com/office/powerpoint/2010/main" val="1133221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_Otsikko ja sisältö">
    <p:spTree>
      <p:nvGrpSpPr>
        <p:cNvPr id="1" name=""/>
        <p:cNvGrpSpPr/>
        <p:nvPr/>
      </p:nvGrpSpPr>
      <p:grpSpPr>
        <a:xfrm>
          <a:off x="0" y="0"/>
          <a:ext cx="0" cy="0"/>
          <a:chOff x="0" y="0"/>
          <a:chExt cx="0" cy="0"/>
        </a:xfrm>
      </p:grpSpPr>
      <p:pic>
        <p:nvPicPr>
          <p:cNvPr id="9" name="Kuva 8" descr="Kuva, joka sisältää kohteen kitara&#10;&#10;Kuvaus luotu automaattisesti">
            <a:extLst>
              <a:ext uri="{FF2B5EF4-FFF2-40B4-BE49-F238E27FC236}">
                <a16:creationId xmlns:a16="http://schemas.microsoft.com/office/drawing/2014/main" id="{8AD3F416-3684-48D3-B82F-E5786AF64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Kuva 9">
            <a:extLst>
              <a:ext uri="{FF2B5EF4-FFF2-40B4-BE49-F238E27FC236}">
                <a16:creationId xmlns:a16="http://schemas.microsoft.com/office/drawing/2014/main" id="{CDE7695A-3210-4491-9742-F7F0736821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6306" y="5892170"/>
            <a:ext cx="908067" cy="681050"/>
          </a:xfrm>
          <a:prstGeom prst="rect">
            <a:avLst/>
          </a:prstGeom>
        </p:spPr>
      </p:pic>
      <p:sp>
        <p:nvSpPr>
          <p:cNvPr id="2" name="Title 1"/>
          <p:cNvSpPr>
            <a:spLocks noGrp="1"/>
          </p:cNvSpPr>
          <p:nvPr>
            <p:ph type="title" hasCustomPrompt="1"/>
          </p:nvPr>
        </p:nvSpPr>
        <p:spPr>
          <a:xfrm>
            <a:off x="624689" y="502412"/>
            <a:ext cx="10979878" cy="1188276"/>
          </a:xfrm>
          <a:prstGeom prst="rect">
            <a:avLst/>
          </a:prstGeom>
        </p:spPr>
        <p:txBody>
          <a:bodyPr/>
          <a:lstStyle>
            <a:lvl1pPr>
              <a:defRPr sz="3600">
                <a:solidFill>
                  <a:srgbClr val="00A5D7"/>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3" name="Content Placeholder 2"/>
          <p:cNvSpPr>
            <a:spLocks noGrp="1"/>
          </p:cNvSpPr>
          <p:nvPr>
            <p:ph idx="1" hasCustomPrompt="1"/>
          </p:nvPr>
        </p:nvSpPr>
        <p:spPr>
          <a:xfrm>
            <a:off x="624688" y="1825625"/>
            <a:ext cx="9241753" cy="3875332"/>
          </a:xfrm>
          <a:prstGeom prst="rect">
            <a:avLst/>
          </a:prstGeom>
        </p:spPr>
        <p:txBody>
          <a:bodyPr/>
          <a:lstStyle>
            <a:lvl1pPr>
              <a:defRPr sz="2200">
                <a:latin typeface="Franklin Gothic Book" panose="020B0503020102020204" pitchFamily="34" charset="0"/>
              </a:defRPr>
            </a:lvl1pPr>
            <a:lvl2pPr marL="742950" indent="-285750">
              <a:buFont typeface="Arial" panose="020B0604020202020204" pitchFamily="34" charset="0"/>
              <a:buChar char="•"/>
              <a:defRPr sz="1800">
                <a:latin typeface="Franklin Gothic Book" panose="020B0503020102020204" pitchFamily="34" charset="0"/>
              </a:defRPr>
            </a:lvl2pPr>
          </a:lstStyle>
          <a:p>
            <a:pPr lvl="0"/>
            <a:r>
              <a:rPr lang="fi-FI" dirty="0"/>
              <a:t>Lisää teksti napsauttamalla</a:t>
            </a:r>
          </a:p>
          <a:p>
            <a:pPr lvl="1"/>
            <a:r>
              <a:rPr lang="fi-FI" dirty="0"/>
              <a:t>Lisää teksti napsauttamalla</a:t>
            </a:r>
          </a:p>
        </p:txBody>
      </p:sp>
      <p:sp>
        <p:nvSpPr>
          <p:cNvPr id="13" name="Slide Number Placeholder 5">
            <a:extLst>
              <a:ext uri="{FF2B5EF4-FFF2-40B4-BE49-F238E27FC236}">
                <a16:creationId xmlns:a16="http://schemas.microsoft.com/office/drawing/2014/main" id="{F9560DE0-0F61-4CA8-906E-911FEF3126E4}"/>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sp>
        <p:nvSpPr>
          <p:cNvPr id="14" name="Date Placeholder 3">
            <a:extLst>
              <a:ext uri="{FF2B5EF4-FFF2-40B4-BE49-F238E27FC236}">
                <a16:creationId xmlns:a16="http://schemas.microsoft.com/office/drawing/2014/main" id="{65539DF6-0FF0-4BD5-A95B-FFCC05368BB6}"/>
              </a:ext>
            </a:extLst>
          </p:cNvPr>
          <p:cNvSpPr>
            <a:spLocks noGrp="1"/>
          </p:cNvSpPr>
          <p:nvPr>
            <p:ph type="dt" sz="half" idx="10"/>
          </p:nvPr>
        </p:nvSpPr>
        <p:spPr>
          <a:xfrm>
            <a:off x="8789246" y="6375012"/>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pic>
        <p:nvPicPr>
          <p:cNvPr id="17" name="Kuva 16">
            <a:extLst>
              <a:ext uri="{FF2B5EF4-FFF2-40B4-BE49-F238E27FC236}">
                <a16:creationId xmlns:a16="http://schemas.microsoft.com/office/drawing/2014/main" id="{55757FB4-996D-441F-B40D-48DD6294E77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1456" y="5955350"/>
            <a:ext cx="822697" cy="822697"/>
          </a:xfrm>
          <a:prstGeom prst="rect">
            <a:avLst/>
          </a:prstGeom>
        </p:spPr>
      </p:pic>
      <p:pic>
        <p:nvPicPr>
          <p:cNvPr id="18" name="Kuva 17">
            <a:extLst>
              <a:ext uri="{FF2B5EF4-FFF2-40B4-BE49-F238E27FC236}">
                <a16:creationId xmlns:a16="http://schemas.microsoft.com/office/drawing/2014/main" id="{03AE669E-58AE-4105-AE52-C57D7B1F5DA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325559" y="5852686"/>
            <a:ext cx="1035631" cy="735587"/>
          </a:xfrm>
          <a:prstGeom prst="rect">
            <a:avLst/>
          </a:prstGeom>
        </p:spPr>
      </p:pic>
    </p:spTree>
    <p:extLst>
      <p:ext uri="{BB962C8B-B14F-4D97-AF65-F5344CB8AC3E}">
        <p14:creationId xmlns:p14="http://schemas.microsoft.com/office/powerpoint/2010/main" val="2648806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Otsikko ja sisältö">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8AD3F416-3684-48D3-B82F-E5786AF649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3" name="Slide Number Placeholder 5">
            <a:extLst>
              <a:ext uri="{FF2B5EF4-FFF2-40B4-BE49-F238E27FC236}">
                <a16:creationId xmlns:a16="http://schemas.microsoft.com/office/drawing/2014/main" id="{F9560DE0-0F61-4CA8-906E-911FEF3126E4}"/>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sp>
        <p:nvSpPr>
          <p:cNvPr id="14" name="Title 1">
            <a:extLst>
              <a:ext uri="{FF2B5EF4-FFF2-40B4-BE49-F238E27FC236}">
                <a16:creationId xmlns:a16="http://schemas.microsoft.com/office/drawing/2014/main" id="{12C5E1D8-B4F8-4FA0-9598-DE40BC414C13}"/>
              </a:ext>
            </a:extLst>
          </p:cNvPr>
          <p:cNvSpPr>
            <a:spLocks noGrp="1"/>
          </p:cNvSpPr>
          <p:nvPr>
            <p:ph type="title" hasCustomPrompt="1"/>
          </p:nvPr>
        </p:nvSpPr>
        <p:spPr>
          <a:xfrm>
            <a:off x="624689" y="502412"/>
            <a:ext cx="10979878" cy="1188276"/>
          </a:xfrm>
          <a:prstGeom prst="rect">
            <a:avLst/>
          </a:prstGeom>
        </p:spPr>
        <p:txBody>
          <a:bodyPr/>
          <a:lstStyle>
            <a:lvl1pPr>
              <a:defRPr sz="3600">
                <a:solidFill>
                  <a:srgbClr val="00A5D7"/>
                </a:solidFill>
                <a:latin typeface="Berlin Sans FB Demi" panose="020E0802020502020306" pitchFamily="34" charset="0"/>
                <a:cs typeface="Arial" panose="020B0604020202020204" pitchFamily="34" charset="0"/>
              </a:defRPr>
            </a:lvl1pPr>
          </a:lstStyle>
          <a:p>
            <a:r>
              <a:rPr lang="fi-FI" dirty="0"/>
              <a:t>Lisää otsikko napsauttamalla</a:t>
            </a:r>
            <a:endParaRPr lang="en-US" dirty="0"/>
          </a:p>
        </p:txBody>
      </p:sp>
      <p:sp>
        <p:nvSpPr>
          <p:cNvPr id="16" name="Date Placeholder 3">
            <a:extLst>
              <a:ext uri="{FF2B5EF4-FFF2-40B4-BE49-F238E27FC236}">
                <a16:creationId xmlns:a16="http://schemas.microsoft.com/office/drawing/2014/main" id="{173429E2-1788-4DCD-B442-CD90386C3E7C}"/>
              </a:ext>
            </a:extLst>
          </p:cNvPr>
          <p:cNvSpPr>
            <a:spLocks noGrp="1"/>
          </p:cNvSpPr>
          <p:nvPr>
            <p:ph type="dt" sz="half" idx="10"/>
          </p:nvPr>
        </p:nvSpPr>
        <p:spPr>
          <a:xfrm>
            <a:off x="8789246" y="6375012"/>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pic>
        <p:nvPicPr>
          <p:cNvPr id="21" name="Kuva 20">
            <a:extLst>
              <a:ext uri="{FF2B5EF4-FFF2-40B4-BE49-F238E27FC236}">
                <a16:creationId xmlns:a16="http://schemas.microsoft.com/office/drawing/2014/main" id="{A3AF013C-97F4-4C24-B19E-BEBD8A5A2E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01456" y="5955350"/>
            <a:ext cx="822697" cy="822697"/>
          </a:xfrm>
          <a:prstGeom prst="rect">
            <a:avLst/>
          </a:prstGeom>
        </p:spPr>
      </p:pic>
      <p:pic>
        <p:nvPicPr>
          <p:cNvPr id="22" name="Kuva 21">
            <a:extLst>
              <a:ext uri="{FF2B5EF4-FFF2-40B4-BE49-F238E27FC236}">
                <a16:creationId xmlns:a16="http://schemas.microsoft.com/office/drawing/2014/main" id="{B97B546F-C353-4A47-8DB6-5C9C1B1BD0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325559" y="5852686"/>
            <a:ext cx="1035631" cy="735587"/>
          </a:xfrm>
          <a:prstGeom prst="rect">
            <a:avLst/>
          </a:prstGeom>
        </p:spPr>
      </p:pic>
      <p:pic>
        <p:nvPicPr>
          <p:cNvPr id="10" name="Kuva 9">
            <a:extLst>
              <a:ext uri="{FF2B5EF4-FFF2-40B4-BE49-F238E27FC236}">
                <a16:creationId xmlns:a16="http://schemas.microsoft.com/office/drawing/2014/main" id="{37DE30FE-EBA3-4AB7-8B14-EA090E06850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6306" y="5892170"/>
            <a:ext cx="908067" cy="681050"/>
          </a:xfrm>
          <a:prstGeom prst="rect">
            <a:avLst/>
          </a:prstGeom>
        </p:spPr>
      </p:pic>
      <p:sp>
        <p:nvSpPr>
          <p:cNvPr id="11" name="Content Placeholder 2">
            <a:extLst>
              <a:ext uri="{FF2B5EF4-FFF2-40B4-BE49-F238E27FC236}">
                <a16:creationId xmlns:a16="http://schemas.microsoft.com/office/drawing/2014/main" id="{6CE21DDF-9444-4196-B7BE-EBA20D5ADF98}"/>
              </a:ext>
            </a:extLst>
          </p:cNvPr>
          <p:cNvSpPr>
            <a:spLocks noGrp="1"/>
          </p:cNvSpPr>
          <p:nvPr>
            <p:ph idx="1" hasCustomPrompt="1"/>
          </p:nvPr>
        </p:nvSpPr>
        <p:spPr>
          <a:xfrm>
            <a:off x="624688" y="1825625"/>
            <a:ext cx="9241753" cy="3875332"/>
          </a:xfrm>
          <a:prstGeom prst="rect">
            <a:avLst/>
          </a:prstGeom>
        </p:spPr>
        <p:txBody>
          <a:bodyPr/>
          <a:lstStyle>
            <a:lvl1pPr>
              <a:defRPr sz="2200">
                <a:latin typeface="Franklin Gothic Book" panose="020B0503020102020204" pitchFamily="34" charset="0"/>
              </a:defRPr>
            </a:lvl1pPr>
            <a:lvl2pPr marL="742950" indent="-285750">
              <a:buFont typeface="Arial" panose="020B0604020202020204" pitchFamily="34" charset="0"/>
              <a:buChar char="•"/>
              <a:defRPr sz="1800">
                <a:latin typeface="Franklin Gothic Book" panose="020B0503020102020204" pitchFamily="34" charset="0"/>
              </a:defRPr>
            </a:lvl2pPr>
          </a:lstStyle>
          <a:p>
            <a:pPr lvl="0"/>
            <a:r>
              <a:rPr lang="fi-FI" dirty="0"/>
              <a:t>Lisää teksti napsauttamalla</a:t>
            </a:r>
          </a:p>
          <a:p>
            <a:pPr lvl="1"/>
            <a:r>
              <a:rPr lang="fi-FI" dirty="0"/>
              <a:t>Lisää teksti napsauttamalla</a:t>
            </a:r>
          </a:p>
        </p:txBody>
      </p:sp>
    </p:spTree>
    <p:extLst>
      <p:ext uri="{BB962C8B-B14F-4D97-AF65-F5344CB8AC3E}">
        <p14:creationId xmlns:p14="http://schemas.microsoft.com/office/powerpoint/2010/main" val="1456343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austadia">
    <p:spTree>
      <p:nvGrpSpPr>
        <p:cNvPr id="1" name=""/>
        <p:cNvGrpSpPr/>
        <p:nvPr/>
      </p:nvGrpSpPr>
      <p:grpSpPr>
        <a:xfrm>
          <a:off x="0" y="0"/>
          <a:ext cx="0" cy="0"/>
          <a:chOff x="0" y="0"/>
          <a:chExt cx="0" cy="0"/>
        </a:xfrm>
      </p:grpSpPr>
      <p:pic>
        <p:nvPicPr>
          <p:cNvPr id="7" name="Kuva 6" descr="Kuva, joka sisältää kohteen kitara&#10;&#10;Kuvaus luotu automaattisesti">
            <a:extLst>
              <a:ext uri="{FF2B5EF4-FFF2-40B4-BE49-F238E27FC236}">
                <a16:creationId xmlns:a16="http://schemas.microsoft.com/office/drawing/2014/main" id="{2D61B06A-4DC4-43CE-B382-E8B9CBE44F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Date Placeholder 3">
            <a:extLst>
              <a:ext uri="{FF2B5EF4-FFF2-40B4-BE49-F238E27FC236}">
                <a16:creationId xmlns:a16="http://schemas.microsoft.com/office/drawing/2014/main" id="{01238E37-825A-49A0-95BB-AF8CBDBC715C}"/>
              </a:ext>
            </a:extLst>
          </p:cNvPr>
          <p:cNvSpPr>
            <a:spLocks noGrp="1"/>
          </p:cNvSpPr>
          <p:nvPr>
            <p:ph type="dt" sz="half" idx="10"/>
          </p:nvPr>
        </p:nvSpPr>
        <p:spPr>
          <a:xfrm>
            <a:off x="260389" y="6375013"/>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12" name="Footer Placeholder 4">
            <a:extLst>
              <a:ext uri="{FF2B5EF4-FFF2-40B4-BE49-F238E27FC236}">
                <a16:creationId xmlns:a16="http://schemas.microsoft.com/office/drawing/2014/main" id="{518BECAA-9E3E-4875-98EF-61EC13E5F1AE}"/>
              </a:ext>
            </a:extLst>
          </p:cNvPr>
          <p:cNvSpPr>
            <a:spLocks noGrp="1"/>
          </p:cNvSpPr>
          <p:nvPr>
            <p:ph type="ftr" sz="quarter" idx="11"/>
          </p:nvPr>
        </p:nvSpPr>
        <p:spPr>
          <a:xfrm>
            <a:off x="3405265" y="6375011"/>
            <a:ext cx="4114800" cy="365125"/>
          </a:xfrm>
          <a:prstGeom prst="rect">
            <a:avLst/>
          </a:prstGeom>
        </p:spPr>
        <p:txBody>
          <a:bodyPr/>
          <a:lstStyle>
            <a:lvl1pPr algn="ctr">
              <a:defRPr sz="1400">
                <a:solidFill>
                  <a:srgbClr val="00A5D7"/>
                </a:solidFill>
                <a:latin typeface="Franklin Gothic Book" panose="020B0503020102020204" pitchFamily="34" charset="0"/>
              </a:defRPr>
            </a:lvl1pPr>
          </a:lstStyle>
          <a:p>
            <a:endParaRPr lang="fi-FI" dirty="0"/>
          </a:p>
        </p:txBody>
      </p:sp>
      <p:sp>
        <p:nvSpPr>
          <p:cNvPr id="13" name="Slide Number Placeholder 5">
            <a:extLst>
              <a:ext uri="{FF2B5EF4-FFF2-40B4-BE49-F238E27FC236}">
                <a16:creationId xmlns:a16="http://schemas.microsoft.com/office/drawing/2014/main" id="{030F3150-A097-41F0-8F48-2DF9CF50E13A}"/>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pic>
        <p:nvPicPr>
          <p:cNvPr id="8" name="Kuva 7">
            <a:extLst>
              <a:ext uri="{FF2B5EF4-FFF2-40B4-BE49-F238E27FC236}">
                <a16:creationId xmlns:a16="http://schemas.microsoft.com/office/drawing/2014/main" id="{BD00C86E-9B4E-4C90-AAE6-D5167B75C80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4278" y="84611"/>
            <a:ext cx="1221091" cy="879138"/>
          </a:xfrm>
          <a:prstGeom prst="rect">
            <a:avLst/>
          </a:prstGeom>
        </p:spPr>
      </p:pic>
      <p:pic>
        <p:nvPicPr>
          <p:cNvPr id="14" name="Kuva 13">
            <a:extLst>
              <a:ext uri="{FF2B5EF4-FFF2-40B4-BE49-F238E27FC236}">
                <a16:creationId xmlns:a16="http://schemas.microsoft.com/office/drawing/2014/main" id="{587D2C60-8707-4DE3-83DB-46B6B2758C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7766" y="1069910"/>
            <a:ext cx="904967" cy="904967"/>
          </a:xfrm>
          <a:prstGeom prst="rect">
            <a:avLst/>
          </a:prstGeom>
        </p:spPr>
      </p:pic>
      <p:pic>
        <p:nvPicPr>
          <p:cNvPr id="15" name="Kuva 14">
            <a:extLst>
              <a:ext uri="{FF2B5EF4-FFF2-40B4-BE49-F238E27FC236}">
                <a16:creationId xmlns:a16="http://schemas.microsoft.com/office/drawing/2014/main" id="{D680EED9-00B3-4C77-8431-7AC97AF142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0607" y="2026697"/>
            <a:ext cx="1139194" cy="809146"/>
          </a:xfrm>
          <a:prstGeom prst="rect">
            <a:avLst/>
          </a:prstGeom>
        </p:spPr>
      </p:pic>
    </p:spTree>
    <p:extLst>
      <p:ext uri="{BB962C8B-B14F-4D97-AF65-F5344CB8AC3E}">
        <p14:creationId xmlns:p14="http://schemas.microsoft.com/office/powerpoint/2010/main" val="3648987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austadia">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D61B06A-4DC4-43CE-B382-E8B9CBE44F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1" name="Date Placeholder 3">
            <a:extLst>
              <a:ext uri="{FF2B5EF4-FFF2-40B4-BE49-F238E27FC236}">
                <a16:creationId xmlns:a16="http://schemas.microsoft.com/office/drawing/2014/main" id="{01238E37-825A-49A0-95BB-AF8CBDBC715C}"/>
              </a:ext>
            </a:extLst>
          </p:cNvPr>
          <p:cNvSpPr>
            <a:spLocks noGrp="1"/>
          </p:cNvSpPr>
          <p:nvPr>
            <p:ph type="dt" sz="half" idx="10"/>
          </p:nvPr>
        </p:nvSpPr>
        <p:spPr>
          <a:xfrm>
            <a:off x="260389" y="6375013"/>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12" name="Footer Placeholder 4">
            <a:extLst>
              <a:ext uri="{FF2B5EF4-FFF2-40B4-BE49-F238E27FC236}">
                <a16:creationId xmlns:a16="http://schemas.microsoft.com/office/drawing/2014/main" id="{518BECAA-9E3E-4875-98EF-61EC13E5F1AE}"/>
              </a:ext>
            </a:extLst>
          </p:cNvPr>
          <p:cNvSpPr>
            <a:spLocks noGrp="1"/>
          </p:cNvSpPr>
          <p:nvPr>
            <p:ph type="ftr" sz="quarter" idx="11"/>
          </p:nvPr>
        </p:nvSpPr>
        <p:spPr>
          <a:xfrm>
            <a:off x="3405265" y="6375011"/>
            <a:ext cx="4114800" cy="365125"/>
          </a:xfrm>
          <a:prstGeom prst="rect">
            <a:avLst/>
          </a:prstGeom>
        </p:spPr>
        <p:txBody>
          <a:bodyPr/>
          <a:lstStyle>
            <a:lvl1pPr algn="ctr">
              <a:defRPr sz="1400">
                <a:solidFill>
                  <a:srgbClr val="00A5D7"/>
                </a:solidFill>
                <a:latin typeface="Franklin Gothic Book" panose="020B0503020102020204" pitchFamily="34" charset="0"/>
              </a:defRPr>
            </a:lvl1pPr>
          </a:lstStyle>
          <a:p>
            <a:endParaRPr lang="fi-FI" dirty="0"/>
          </a:p>
        </p:txBody>
      </p:sp>
      <p:sp>
        <p:nvSpPr>
          <p:cNvPr id="13" name="Slide Number Placeholder 5">
            <a:extLst>
              <a:ext uri="{FF2B5EF4-FFF2-40B4-BE49-F238E27FC236}">
                <a16:creationId xmlns:a16="http://schemas.microsoft.com/office/drawing/2014/main" id="{030F3150-A097-41F0-8F48-2DF9CF50E13A}"/>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pic>
        <p:nvPicPr>
          <p:cNvPr id="8" name="Kuva 7">
            <a:extLst>
              <a:ext uri="{FF2B5EF4-FFF2-40B4-BE49-F238E27FC236}">
                <a16:creationId xmlns:a16="http://schemas.microsoft.com/office/drawing/2014/main" id="{D6D7BB50-81AB-4A99-AE4A-1BD4A348E4D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4278" y="84611"/>
            <a:ext cx="1221091" cy="879138"/>
          </a:xfrm>
          <a:prstGeom prst="rect">
            <a:avLst/>
          </a:prstGeom>
        </p:spPr>
      </p:pic>
      <p:pic>
        <p:nvPicPr>
          <p:cNvPr id="14" name="Kuva 13">
            <a:extLst>
              <a:ext uri="{FF2B5EF4-FFF2-40B4-BE49-F238E27FC236}">
                <a16:creationId xmlns:a16="http://schemas.microsoft.com/office/drawing/2014/main" id="{6F441342-04DF-4547-9138-06E7FE7495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7766" y="1069910"/>
            <a:ext cx="904967" cy="904967"/>
          </a:xfrm>
          <a:prstGeom prst="rect">
            <a:avLst/>
          </a:prstGeom>
        </p:spPr>
      </p:pic>
      <p:pic>
        <p:nvPicPr>
          <p:cNvPr id="15" name="Kuva 14">
            <a:extLst>
              <a:ext uri="{FF2B5EF4-FFF2-40B4-BE49-F238E27FC236}">
                <a16:creationId xmlns:a16="http://schemas.microsoft.com/office/drawing/2014/main" id="{112DCE0C-5500-46A0-AD49-13E15DE474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0607" y="2026697"/>
            <a:ext cx="1139194" cy="809146"/>
          </a:xfrm>
          <a:prstGeom prst="rect">
            <a:avLst/>
          </a:prstGeom>
        </p:spPr>
      </p:pic>
    </p:spTree>
    <p:extLst>
      <p:ext uri="{BB962C8B-B14F-4D97-AF65-F5344CB8AC3E}">
        <p14:creationId xmlns:p14="http://schemas.microsoft.com/office/powerpoint/2010/main" val="3844772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austadia">
    <p:spTree>
      <p:nvGrpSpPr>
        <p:cNvPr id="1" name=""/>
        <p:cNvGrpSpPr/>
        <p:nvPr/>
      </p:nvGrpSpPr>
      <p:grpSpPr>
        <a:xfrm>
          <a:off x="0" y="0"/>
          <a:ext cx="0" cy="0"/>
          <a:chOff x="0" y="0"/>
          <a:chExt cx="0" cy="0"/>
        </a:xfrm>
      </p:grpSpPr>
      <p:pic>
        <p:nvPicPr>
          <p:cNvPr id="7" name="Kuva 6" descr="Kuva, joka sisältää kohteen kitara&#10;&#10;Kuvaus luotu automaattisesti">
            <a:extLst>
              <a:ext uri="{FF2B5EF4-FFF2-40B4-BE49-F238E27FC236}">
                <a16:creationId xmlns:a16="http://schemas.microsoft.com/office/drawing/2014/main" id="{2D61B06A-4DC4-43CE-B382-E8B9CBE44F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Date Placeholder 3">
            <a:extLst>
              <a:ext uri="{FF2B5EF4-FFF2-40B4-BE49-F238E27FC236}">
                <a16:creationId xmlns:a16="http://schemas.microsoft.com/office/drawing/2014/main" id="{01238E37-825A-49A0-95BB-AF8CBDBC715C}"/>
              </a:ext>
            </a:extLst>
          </p:cNvPr>
          <p:cNvSpPr>
            <a:spLocks noGrp="1"/>
          </p:cNvSpPr>
          <p:nvPr>
            <p:ph type="dt" sz="half" idx="10"/>
          </p:nvPr>
        </p:nvSpPr>
        <p:spPr>
          <a:xfrm>
            <a:off x="8789246" y="6375012"/>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13" name="Slide Number Placeholder 5">
            <a:extLst>
              <a:ext uri="{FF2B5EF4-FFF2-40B4-BE49-F238E27FC236}">
                <a16:creationId xmlns:a16="http://schemas.microsoft.com/office/drawing/2014/main" id="{030F3150-A097-41F0-8F48-2DF9CF50E13A}"/>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pic>
        <p:nvPicPr>
          <p:cNvPr id="14" name="Kuva 13">
            <a:extLst>
              <a:ext uri="{FF2B5EF4-FFF2-40B4-BE49-F238E27FC236}">
                <a16:creationId xmlns:a16="http://schemas.microsoft.com/office/drawing/2014/main" id="{587D2C60-8707-4DE3-83DB-46B6B2758C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01456" y="5955350"/>
            <a:ext cx="822697" cy="822697"/>
          </a:xfrm>
          <a:prstGeom prst="rect">
            <a:avLst/>
          </a:prstGeom>
        </p:spPr>
      </p:pic>
      <p:pic>
        <p:nvPicPr>
          <p:cNvPr id="15" name="Kuva 14">
            <a:extLst>
              <a:ext uri="{FF2B5EF4-FFF2-40B4-BE49-F238E27FC236}">
                <a16:creationId xmlns:a16="http://schemas.microsoft.com/office/drawing/2014/main" id="{D680EED9-00B3-4C77-8431-7AC97AF142D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325559" y="5852686"/>
            <a:ext cx="1035631" cy="735587"/>
          </a:xfrm>
          <a:prstGeom prst="rect">
            <a:avLst/>
          </a:prstGeom>
        </p:spPr>
      </p:pic>
      <p:pic>
        <p:nvPicPr>
          <p:cNvPr id="9" name="Kuva 8">
            <a:extLst>
              <a:ext uri="{FF2B5EF4-FFF2-40B4-BE49-F238E27FC236}">
                <a16:creationId xmlns:a16="http://schemas.microsoft.com/office/drawing/2014/main" id="{F670F39C-81D7-4159-9B65-509493E0949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6306" y="5892170"/>
            <a:ext cx="908067" cy="681050"/>
          </a:xfrm>
          <a:prstGeom prst="rect">
            <a:avLst/>
          </a:prstGeom>
        </p:spPr>
      </p:pic>
    </p:spTree>
    <p:extLst>
      <p:ext uri="{BB962C8B-B14F-4D97-AF65-F5344CB8AC3E}">
        <p14:creationId xmlns:p14="http://schemas.microsoft.com/office/powerpoint/2010/main" val="477867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austadia">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D61B06A-4DC4-43CE-B382-E8B9CBE44F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3" name="Slide Number Placeholder 5">
            <a:extLst>
              <a:ext uri="{FF2B5EF4-FFF2-40B4-BE49-F238E27FC236}">
                <a16:creationId xmlns:a16="http://schemas.microsoft.com/office/drawing/2014/main" id="{030F3150-A097-41F0-8F48-2DF9CF50E13A}"/>
              </a:ext>
            </a:extLst>
          </p:cNvPr>
          <p:cNvSpPr>
            <a:spLocks noGrp="1"/>
          </p:cNvSpPr>
          <p:nvPr>
            <p:ph type="sldNum" sz="quarter" idx="12"/>
          </p:nvPr>
        </p:nvSpPr>
        <p:spPr>
          <a:xfrm>
            <a:off x="10925329" y="6375012"/>
            <a:ext cx="1047404" cy="365125"/>
          </a:xfrm>
          <a:prstGeom prst="rect">
            <a:avLst/>
          </a:prstGeom>
        </p:spPr>
        <p:txBody>
          <a:bodyPr/>
          <a:lstStyle>
            <a:lvl1pPr algn="r">
              <a:defRPr>
                <a:solidFill>
                  <a:schemeClr val="bg1"/>
                </a:solidFill>
                <a:latin typeface="Franklin Gothic Book" panose="020B0503020102020204" pitchFamily="34" charset="0"/>
              </a:defRPr>
            </a:lvl1pPr>
          </a:lstStyle>
          <a:p>
            <a:fld id="{98202F20-122B-45E0-8425-CFBEB0342CED}" type="slidenum">
              <a:rPr lang="fi-FI" smtClean="0"/>
              <a:pPr/>
              <a:t>‹#›</a:t>
            </a:fld>
            <a:endParaRPr lang="fi-FI" dirty="0"/>
          </a:p>
        </p:txBody>
      </p:sp>
      <p:sp>
        <p:nvSpPr>
          <p:cNvPr id="9" name="Date Placeholder 3">
            <a:extLst>
              <a:ext uri="{FF2B5EF4-FFF2-40B4-BE49-F238E27FC236}">
                <a16:creationId xmlns:a16="http://schemas.microsoft.com/office/drawing/2014/main" id="{EB812C32-C0E6-465B-B6E8-7119111C4072}"/>
              </a:ext>
            </a:extLst>
          </p:cNvPr>
          <p:cNvSpPr>
            <a:spLocks noGrp="1"/>
          </p:cNvSpPr>
          <p:nvPr>
            <p:ph type="dt" sz="half" idx="10"/>
          </p:nvPr>
        </p:nvSpPr>
        <p:spPr>
          <a:xfrm>
            <a:off x="8789246" y="6375012"/>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pic>
        <p:nvPicPr>
          <p:cNvPr id="16" name="Kuva 15">
            <a:extLst>
              <a:ext uri="{FF2B5EF4-FFF2-40B4-BE49-F238E27FC236}">
                <a16:creationId xmlns:a16="http://schemas.microsoft.com/office/drawing/2014/main" id="{97755736-E40B-46FA-BE85-37E2AC9D98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01456" y="5955350"/>
            <a:ext cx="822697" cy="822697"/>
          </a:xfrm>
          <a:prstGeom prst="rect">
            <a:avLst/>
          </a:prstGeom>
        </p:spPr>
      </p:pic>
      <p:pic>
        <p:nvPicPr>
          <p:cNvPr id="17" name="Kuva 16">
            <a:extLst>
              <a:ext uri="{FF2B5EF4-FFF2-40B4-BE49-F238E27FC236}">
                <a16:creationId xmlns:a16="http://schemas.microsoft.com/office/drawing/2014/main" id="{6FDCBA02-0FC0-42F7-92B8-796D89C8C70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325559" y="5852686"/>
            <a:ext cx="1035631" cy="735587"/>
          </a:xfrm>
          <a:prstGeom prst="rect">
            <a:avLst/>
          </a:prstGeom>
        </p:spPr>
      </p:pic>
      <p:pic>
        <p:nvPicPr>
          <p:cNvPr id="8" name="Kuva 7">
            <a:extLst>
              <a:ext uri="{FF2B5EF4-FFF2-40B4-BE49-F238E27FC236}">
                <a16:creationId xmlns:a16="http://schemas.microsoft.com/office/drawing/2014/main" id="{7E1AF19D-65BC-42AE-A789-8229A89B02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6306" y="5892170"/>
            <a:ext cx="908067" cy="681050"/>
          </a:xfrm>
          <a:prstGeom prst="rect">
            <a:avLst/>
          </a:prstGeom>
        </p:spPr>
      </p:pic>
    </p:spTree>
    <p:extLst>
      <p:ext uri="{BB962C8B-B14F-4D97-AF65-F5344CB8AC3E}">
        <p14:creationId xmlns:p14="http://schemas.microsoft.com/office/powerpoint/2010/main" val="359824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FEB1856-48F8-48E0-B841-BE3AB9F4224D}"/>
              </a:ext>
            </a:extLst>
          </p:cNvPr>
          <p:cNvSpPr>
            <a:spLocks noGrp="1"/>
          </p:cNvSpPr>
          <p:nvPr>
            <p:ph type="dt" sz="half" idx="10"/>
          </p:nvPr>
        </p:nvSpPr>
        <p:spPr>
          <a:xfrm>
            <a:off x="260389" y="6375013"/>
            <a:ext cx="1548384" cy="456565"/>
          </a:xfrm>
          <a:prstGeom prst="rect">
            <a:avLst/>
          </a:prstGeom>
        </p:spPr>
        <p:txBody>
          <a:bodyPr/>
          <a:lstStyle>
            <a:lvl1pPr algn="l">
              <a:defRPr sz="1400">
                <a:solidFill>
                  <a:srgbClr val="00A5D7"/>
                </a:solidFill>
                <a:latin typeface="Franklin Gothic Book" panose="020B0503020102020204" pitchFamily="34" charset="0"/>
              </a:defRPr>
            </a:lvl1pPr>
          </a:lstStyle>
          <a:p>
            <a:fld id="{C430461D-A29A-44D6-B6CF-725BCBDC46D6}" type="datetime1">
              <a:rPr lang="fi-FI" smtClean="0"/>
              <a:pPr/>
              <a:t>11.10.2023</a:t>
            </a:fld>
            <a:endParaRPr lang="fi-FI" dirty="0"/>
          </a:p>
        </p:txBody>
      </p:sp>
      <p:sp>
        <p:nvSpPr>
          <p:cNvPr id="14" name="Footer Placeholder 4">
            <a:extLst>
              <a:ext uri="{FF2B5EF4-FFF2-40B4-BE49-F238E27FC236}">
                <a16:creationId xmlns:a16="http://schemas.microsoft.com/office/drawing/2014/main" id="{FF41F006-0D46-482A-95F0-EBCFE5D5FF8F}"/>
              </a:ext>
            </a:extLst>
          </p:cNvPr>
          <p:cNvSpPr>
            <a:spLocks noGrp="1"/>
          </p:cNvSpPr>
          <p:nvPr>
            <p:ph type="ftr" sz="quarter" idx="11"/>
          </p:nvPr>
        </p:nvSpPr>
        <p:spPr>
          <a:xfrm>
            <a:off x="3405265" y="6375011"/>
            <a:ext cx="4114800" cy="365125"/>
          </a:xfrm>
          <a:prstGeom prst="rect">
            <a:avLst/>
          </a:prstGeom>
        </p:spPr>
        <p:txBody>
          <a:bodyPr/>
          <a:lstStyle>
            <a:lvl1pPr algn="ctr">
              <a:defRPr sz="1400">
                <a:solidFill>
                  <a:srgbClr val="00A5D7"/>
                </a:solidFill>
                <a:latin typeface="Franklin Gothic Book" panose="020B0503020102020204" pitchFamily="34" charset="0"/>
              </a:defRPr>
            </a:lvl1pPr>
          </a:lstStyle>
          <a:p>
            <a:endParaRPr lang="fi-FI" dirty="0"/>
          </a:p>
        </p:txBody>
      </p:sp>
      <p:sp>
        <p:nvSpPr>
          <p:cNvPr id="15" name="Slide Number Placeholder 5">
            <a:extLst>
              <a:ext uri="{FF2B5EF4-FFF2-40B4-BE49-F238E27FC236}">
                <a16:creationId xmlns:a16="http://schemas.microsoft.com/office/drawing/2014/main" id="{8658C82A-7F6A-4DA6-BD52-2B784445063D}"/>
              </a:ext>
            </a:extLst>
          </p:cNvPr>
          <p:cNvSpPr>
            <a:spLocks noGrp="1"/>
          </p:cNvSpPr>
          <p:nvPr>
            <p:ph type="sldNum" sz="quarter" idx="12"/>
          </p:nvPr>
        </p:nvSpPr>
        <p:spPr>
          <a:xfrm>
            <a:off x="10925329" y="6375012"/>
            <a:ext cx="1047404" cy="365125"/>
          </a:xfrm>
          <a:prstGeom prst="rect">
            <a:avLst/>
          </a:prstGeom>
        </p:spPr>
        <p:txBody>
          <a:bodyPr/>
          <a:lstStyle>
            <a:lvl1pPr algn="r">
              <a:defRPr>
                <a:solidFill>
                  <a:srgbClr val="00A5D7"/>
                </a:solidFill>
                <a:latin typeface="Franklin Gothic Book" panose="020B0503020102020204" pitchFamily="34" charset="0"/>
              </a:defRPr>
            </a:lvl1pPr>
          </a:lstStyle>
          <a:p>
            <a:fld id="{98202F20-122B-45E0-8425-CFBEB0342CED}" type="slidenum">
              <a:rPr lang="fi-FI" smtClean="0"/>
              <a:pPr/>
              <a:t>‹#›</a:t>
            </a:fld>
            <a:endParaRPr lang="fi-FI" dirty="0"/>
          </a:p>
        </p:txBody>
      </p:sp>
    </p:spTree>
    <p:extLst>
      <p:ext uri="{BB962C8B-B14F-4D97-AF65-F5344CB8AC3E}">
        <p14:creationId xmlns:p14="http://schemas.microsoft.com/office/powerpoint/2010/main" val="722197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754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fld id="{D60AD951-2E19-4DEA-A42C-43E177744F52}" type="datetimeFigureOut">
              <a:rPr lang="it-IT" smtClean="0"/>
              <a:t>11/10/2023</a:t>
            </a:fld>
            <a:endParaRPr lang="it-IT"/>
          </a:p>
        </p:txBody>
      </p:sp>
      <p:sp>
        <p:nvSpPr>
          <p:cNvPr id="11" name="Footer Placeholder 10"/>
          <p:cNvSpPr>
            <a:spLocks noGrp="1"/>
          </p:cNvSpPr>
          <p:nvPr>
            <p:ph type="ftr" sz="quarter" idx="11"/>
          </p:nvPr>
        </p:nvSpPr>
        <p:spPr/>
        <p:txBody>
          <a:bodyPr/>
          <a:lstStyle/>
          <a:p>
            <a:endParaRPr lang="it-IT"/>
          </a:p>
        </p:txBody>
      </p:sp>
      <p:sp>
        <p:nvSpPr>
          <p:cNvPr id="12" name="Slide Number Placeholder 11"/>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4262927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612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89F162A-BB1B-46CF-9E26-95C4A97FB24E}" type="datetimeFigureOut">
              <a:rPr lang="en-GB" smtClean="0"/>
              <a:t>11/10/2023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4034782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89F162A-BB1B-46CF-9E26-95C4A97FB24E}" type="datetimeFigureOut">
              <a:rPr lang="en-GB" smtClean="0"/>
              <a:t>11/10/2023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3863487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9F162A-BB1B-46CF-9E26-95C4A97FB24E}" type="datetimeFigureOut">
              <a:rPr lang="en-GB" smtClean="0"/>
              <a:t>11/10/2023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4228407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89F162A-BB1B-46CF-9E26-95C4A97FB24E}" type="datetimeFigureOut">
              <a:rPr lang="en-GB" smtClean="0"/>
              <a:t>11/10/2023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3759161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89F162A-BB1B-46CF-9E26-95C4A97FB24E}" type="datetimeFigureOut">
              <a:rPr lang="en-GB" smtClean="0"/>
              <a:t>11/10/2023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495018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89F162A-BB1B-46CF-9E26-95C4A97FB24E}" type="datetimeFigureOut">
              <a:rPr lang="en-GB" smtClean="0"/>
              <a:t>11/10/2023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993974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F162A-BB1B-46CF-9E26-95C4A97FB24E}" type="datetimeFigureOut">
              <a:rPr lang="en-GB" smtClean="0"/>
              <a:t>11/10/2023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3555734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9F162A-BB1B-46CF-9E26-95C4A97FB24E}" type="datetimeFigureOut">
              <a:rPr lang="en-GB" smtClean="0"/>
              <a:t>11/10/2023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877926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9F162A-BB1B-46CF-9E26-95C4A97FB24E}" type="datetimeFigureOut">
              <a:rPr lang="en-GB" smtClean="0"/>
              <a:t>11/10/2023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2874734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fld id="{D60AD951-2E19-4DEA-A42C-43E177744F52}" type="datetimeFigureOut">
              <a:rPr lang="it-IT" smtClean="0"/>
              <a:t>11/10/2023</a:t>
            </a:fld>
            <a:endParaRPr lang="it-IT"/>
          </a:p>
        </p:txBody>
      </p:sp>
      <p:sp>
        <p:nvSpPr>
          <p:cNvPr id="7" name="Footer Placeholder 6"/>
          <p:cNvSpPr>
            <a:spLocks noGrp="1"/>
          </p:cNvSpPr>
          <p:nvPr>
            <p:ph type="ftr" sz="quarter" idx="11"/>
          </p:nvPr>
        </p:nvSpPr>
        <p:spPr/>
        <p:txBody>
          <a:bodyPr/>
          <a:lstStyle/>
          <a:p>
            <a:endParaRPr lang="it-IT"/>
          </a:p>
        </p:txBody>
      </p:sp>
      <p:sp>
        <p:nvSpPr>
          <p:cNvPr id="8" name="Slide Number Placeholder 7"/>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2289816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89F162A-BB1B-46CF-9E26-95C4A97FB24E}" type="datetimeFigureOut">
              <a:rPr lang="en-GB" smtClean="0"/>
              <a:t>11/10/2023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3276268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89F162A-BB1B-46CF-9E26-95C4A97FB24E}" type="datetimeFigureOut">
              <a:rPr lang="en-GB" smtClean="0"/>
              <a:t>11/10/2023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E8BD19-658A-42A0-AFA3-91C2C0DD0B22}" type="slidenum">
              <a:rPr lang="en-GB" smtClean="0"/>
              <a:t>‹#›</a:t>
            </a:fld>
            <a:endParaRPr lang="en-GB"/>
          </a:p>
        </p:txBody>
      </p:sp>
    </p:spTree>
    <p:extLst>
      <p:ext uri="{BB962C8B-B14F-4D97-AF65-F5344CB8AC3E}">
        <p14:creationId xmlns:p14="http://schemas.microsoft.com/office/powerpoint/2010/main" val="2148737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729" y="2130691"/>
            <a:ext cx="10362596" cy="1469571"/>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30411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03813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1" y="4406448"/>
            <a:ext cx="10362596" cy="1362982"/>
          </a:xfrm>
        </p:spPr>
        <p:txBody>
          <a:bodyPr anchor="t"/>
          <a:lstStyle>
            <a:lvl1pPr algn="l">
              <a:defRPr sz="3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111" y="2906259"/>
            <a:ext cx="10362596" cy="1500187"/>
          </a:xfrm>
        </p:spPr>
        <p:txBody>
          <a:bodyPr anchor="b"/>
          <a:lstStyle>
            <a:lvl1pPr marL="0" indent="0">
              <a:buNone/>
              <a:defRPr sz="1500">
                <a:solidFill>
                  <a:schemeClr val="tx1"/>
                </a:solidFill>
              </a:defRPr>
            </a:lvl1pPr>
            <a:lvl2pPr marL="342015" indent="0">
              <a:buNone/>
              <a:defRPr sz="1300"/>
            </a:lvl2pPr>
            <a:lvl3pPr marL="684031" indent="0">
              <a:buNone/>
              <a:defRPr sz="1200"/>
            </a:lvl3pPr>
            <a:lvl4pPr marL="1026046" indent="0">
              <a:buNone/>
              <a:defRPr sz="1000"/>
            </a:lvl4pPr>
            <a:lvl5pPr marL="1368061" indent="0">
              <a:buNone/>
              <a:defRPr sz="1000"/>
            </a:lvl5pPr>
            <a:lvl6pPr marL="1710076" indent="0">
              <a:buNone/>
              <a:defRPr sz="1000"/>
            </a:lvl6pPr>
            <a:lvl7pPr marL="2052092" indent="0">
              <a:buNone/>
              <a:defRPr sz="1000"/>
            </a:lvl7pPr>
            <a:lvl8pPr marL="2394107" indent="0">
              <a:buNone/>
              <a:defRPr sz="1000"/>
            </a:lvl8pPr>
            <a:lvl9pPr marL="2736123" indent="0">
              <a:buNone/>
              <a:defRPr sz="1000"/>
            </a:lvl9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18863" y="6361163"/>
            <a:ext cx="2330053" cy="344811"/>
          </a:xfrm>
          <a:prstGeom prst="rect">
            <a:avLst/>
          </a:prstGeom>
        </p:spPr>
      </p:pic>
    </p:spTree>
    <p:extLst>
      <p:ext uri="{BB962C8B-B14F-4D97-AF65-F5344CB8AC3E}">
        <p14:creationId xmlns:p14="http://schemas.microsoft.com/office/powerpoint/2010/main" val="2940260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68" y="765402"/>
            <a:ext cx="5687785" cy="5616348"/>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597" y="765402"/>
            <a:ext cx="5687785" cy="5616348"/>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BB5804E2-238F-4BF5-AEE1-C2BB8D90B2C1}"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3638244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325" y="274411"/>
            <a:ext cx="1097340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310" y="1535339"/>
            <a:ext cx="5386916" cy="639536"/>
          </a:xfrm>
        </p:spPr>
        <p:txBody>
          <a:bodyPr anchor="b"/>
          <a:lstStyle>
            <a:lvl1pPr marL="0" indent="0">
              <a:buNone/>
              <a:defRPr sz="1800" b="1"/>
            </a:lvl1pPr>
            <a:lvl2pPr marL="342015" indent="0">
              <a:buNone/>
              <a:defRPr sz="1500" b="1"/>
            </a:lvl2pPr>
            <a:lvl3pPr marL="684031" indent="0">
              <a:buNone/>
              <a:defRPr sz="1300" b="1"/>
            </a:lvl3pPr>
            <a:lvl4pPr marL="1026046" indent="0">
              <a:buNone/>
              <a:defRPr sz="1200" b="1"/>
            </a:lvl4pPr>
            <a:lvl5pPr marL="1368061" indent="0">
              <a:buNone/>
              <a:defRPr sz="1200" b="1"/>
            </a:lvl5pPr>
            <a:lvl6pPr marL="1710076" indent="0">
              <a:buNone/>
              <a:defRPr sz="1200" b="1"/>
            </a:lvl6pPr>
            <a:lvl7pPr marL="2052092" indent="0">
              <a:buNone/>
              <a:defRPr sz="1200" b="1"/>
            </a:lvl7pPr>
            <a:lvl8pPr marL="2394107" indent="0">
              <a:buNone/>
              <a:defRPr sz="1200" b="1"/>
            </a:lvl8pPr>
            <a:lvl9pPr marL="2736123" indent="0">
              <a:buNone/>
              <a:defRPr sz="1200" b="1"/>
            </a:lvl9pPr>
          </a:lstStyle>
          <a:p>
            <a:pPr lvl="0"/>
            <a:r>
              <a:rPr lang="en-US"/>
              <a:t>Click to edit Master text styles</a:t>
            </a:r>
          </a:p>
        </p:txBody>
      </p:sp>
      <p:sp>
        <p:nvSpPr>
          <p:cNvPr id="4" name="Content Placeholder 3"/>
          <p:cNvSpPr>
            <a:spLocks noGrp="1"/>
          </p:cNvSpPr>
          <p:nvPr>
            <p:ph sz="half" idx="2"/>
          </p:nvPr>
        </p:nvSpPr>
        <p:spPr>
          <a:xfrm>
            <a:off x="609310" y="2174884"/>
            <a:ext cx="5386916"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6" y="1535339"/>
            <a:ext cx="5389941" cy="639536"/>
          </a:xfrm>
        </p:spPr>
        <p:txBody>
          <a:bodyPr anchor="b"/>
          <a:lstStyle>
            <a:lvl1pPr marL="0" indent="0">
              <a:buNone/>
              <a:defRPr sz="1800" b="1"/>
            </a:lvl1pPr>
            <a:lvl2pPr marL="342015" indent="0">
              <a:buNone/>
              <a:defRPr sz="1500" b="1"/>
            </a:lvl2pPr>
            <a:lvl3pPr marL="684031" indent="0">
              <a:buNone/>
              <a:defRPr sz="1300" b="1"/>
            </a:lvl3pPr>
            <a:lvl4pPr marL="1026046" indent="0">
              <a:buNone/>
              <a:defRPr sz="1200" b="1"/>
            </a:lvl4pPr>
            <a:lvl5pPr marL="1368061" indent="0">
              <a:buNone/>
              <a:defRPr sz="1200" b="1"/>
            </a:lvl5pPr>
            <a:lvl6pPr marL="1710076" indent="0">
              <a:buNone/>
              <a:defRPr sz="1200" b="1"/>
            </a:lvl6pPr>
            <a:lvl7pPr marL="2052092" indent="0">
              <a:buNone/>
              <a:defRPr sz="1200" b="1"/>
            </a:lvl7pPr>
            <a:lvl8pPr marL="2394107" indent="0">
              <a:buNone/>
              <a:defRPr sz="1200" b="1"/>
            </a:lvl8pPr>
            <a:lvl9pPr marL="273612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2766" y="2174884"/>
            <a:ext cx="5389941"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A5E37EB5-0835-4657-AF59-3C54E3EC5A6E}"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1854012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5BAD4D67-5006-4EB0-AB26-7B8F2142310B}"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2445211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5865ABCF-DDEA-45C3-A8ED-1D371386A072}"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1741517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300" y="273278"/>
            <a:ext cx="4011083" cy="116227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7039" y="273280"/>
            <a:ext cx="6815667" cy="58533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300" y="1435555"/>
            <a:ext cx="4011083" cy="4691063"/>
          </a:xfrm>
        </p:spPr>
        <p:txBody>
          <a:bodyPr/>
          <a:lstStyle>
            <a:lvl1pPr marL="0" indent="0">
              <a:buNone/>
              <a:defRPr sz="1000"/>
            </a:lvl1pPr>
            <a:lvl2pPr marL="342015" indent="0">
              <a:buNone/>
              <a:defRPr sz="900"/>
            </a:lvl2pPr>
            <a:lvl3pPr marL="684031" indent="0">
              <a:buNone/>
              <a:defRPr sz="700"/>
            </a:lvl3pPr>
            <a:lvl4pPr marL="1026046" indent="0">
              <a:buNone/>
              <a:defRPr sz="700"/>
            </a:lvl4pPr>
            <a:lvl5pPr marL="1368061" indent="0">
              <a:buNone/>
              <a:defRPr sz="700"/>
            </a:lvl5pPr>
            <a:lvl6pPr marL="1710076" indent="0">
              <a:buNone/>
              <a:defRPr sz="700"/>
            </a:lvl6pPr>
            <a:lvl7pPr marL="2052092" indent="0">
              <a:buNone/>
              <a:defRPr sz="700"/>
            </a:lvl7pPr>
            <a:lvl8pPr marL="2394107" indent="0">
              <a:buNone/>
              <a:defRPr sz="700"/>
            </a:lvl8pPr>
            <a:lvl9pPr marL="2736123" indent="0">
              <a:buNone/>
              <a:defRPr sz="700"/>
            </a:lvl9pPr>
          </a:lstStyle>
          <a:p>
            <a:pPr lvl="0"/>
            <a:r>
              <a:rPr lang="en-US"/>
              <a:t>Click to edit Master text styles</a:t>
            </a:r>
          </a:p>
        </p:txBody>
      </p:sp>
      <p:sp>
        <p:nvSpPr>
          <p:cNvPr id="5"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C05F6CE9-5CED-4763-B229-EF8B111A8DD7}"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16187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60AD951-2E19-4DEA-A42C-43E177744F52}" type="datetimeFigureOut">
              <a:rPr lang="it-IT" smtClean="0"/>
              <a:t>11/10/2023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1070766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49" y="4801093"/>
            <a:ext cx="7314596" cy="565831"/>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90349" y="612323"/>
            <a:ext cx="7314596" cy="4115027"/>
          </a:xfrm>
        </p:spPr>
        <p:txBody>
          <a:bodyPr/>
          <a:lstStyle>
            <a:lvl1pPr marL="0" indent="0">
              <a:buNone/>
              <a:defRPr sz="2400"/>
            </a:lvl1pPr>
            <a:lvl2pPr marL="342015" indent="0">
              <a:buNone/>
              <a:defRPr sz="2100"/>
            </a:lvl2pPr>
            <a:lvl3pPr marL="684031" indent="0">
              <a:buNone/>
              <a:defRPr sz="1800"/>
            </a:lvl3pPr>
            <a:lvl4pPr marL="1026046" indent="0">
              <a:buNone/>
              <a:defRPr sz="1500"/>
            </a:lvl4pPr>
            <a:lvl5pPr marL="1368061" indent="0">
              <a:buNone/>
              <a:defRPr sz="1500"/>
            </a:lvl5pPr>
            <a:lvl6pPr marL="1710076" indent="0">
              <a:buNone/>
              <a:defRPr sz="1500"/>
            </a:lvl6pPr>
            <a:lvl7pPr marL="2052092" indent="0">
              <a:buNone/>
              <a:defRPr sz="1500"/>
            </a:lvl7pPr>
            <a:lvl8pPr marL="2394107" indent="0">
              <a:buNone/>
              <a:defRPr sz="1500"/>
            </a:lvl8pPr>
            <a:lvl9pPr marL="2736123"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90349" y="5366924"/>
            <a:ext cx="7314596" cy="805089"/>
          </a:xfrm>
        </p:spPr>
        <p:txBody>
          <a:bodyPr/>
          <a:lstStyle>
            <a:lvl1pPr marL="0" indent="0">
              <a:buNone/>
              <a:defRPr sz="1000"/>
            </a:lvl1pPr>
            <a:lvl2pPr marL="342015" indent="0">
              <a:buNone/>
              <a:defRPr sz="900"/>
            </a:lvl2pPr>
            <a:lvl3pPr marL="684031" indent="0">
              <a:buNone/>
              <a:defRPr sz="700"/>
            </a:lvl3pPr>
            <a:lvl4pPr marL="1026046" indent="0">
              <a:buNone/>
              <a:defRPr sz="700"/>
            </a:lvl4pPr>
            <a:lvl5pPr marL="1368061" indent="0">
              <a:buNone/>
              <a:defRPr sz="700"/>
            </a:lvl5pPr>
            <a:lvl6pPr marL="1710076" indent="0">
              <a:buNone/>
              <a:defRPr sz="700"/>
            </a:lvl6pPr>
            <a:lvl7pPr marL="2052092" indent="0">
              <a:buNone/>
              <a:defRPr sz="700"/>
            </a:lvl7pPr>
            <a:lvl8pPr marL="2394107" indent="0">
              <a:buNone/>
              <a:defRPr sz="700"/>
            </a:lvl8pPr>
            <a:lvl9pPr marL="2736123" indent="0">
              <a:buNone/>
              <a:defRPr sz="700"/>
            </a:lvl9pPr>
          </a:lstStyle>
          <a:p>
            <a:pPr lvl="0"/>
            <a:r>
              <a:rPr lang="en-US"/>
              <a:t>Click to edit Master text styles</a:t>
            </a:r>
          </a:p>
        </p:txBody>
      </p:sp>
      <p:sp>
        <p:nvSpPr>
          <p:cNvPr id="5"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79343AA1-1938-4E14-A6CB-106C22FA66A5}"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2444683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0262A601-1B5D-456A-ACD0-17AED2D87BCB}"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3854725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9205" y="44224"/>
            <a:ext cx="2880179" cy="6337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94" y="44224"/>
            <a:ext cx="8495393" cy="6337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sz="quarter" idx="10"/>
          </p:nvPr>
        </p:nvSpPr>
        <p:spPr>
          <a:xfrm>
            <a:off x="238881" y="6525759"/>
            <a:ext cx="2846917" cy="216580"/>
          </a:xfrm>
          <a:prstGeom prst="rect">
            <a:avLst/>
          </a:prstGeom>
          <a:ln/>
        </p:spPr>
        <p:txBody>
          <a:bodyPr/>
          <a:lstStyle>
            <a:lvl1pPr>
              <a:defRPr/>
            </a:lvl1pPr>
          </a:lstStyle>
          <a:p>
            <a:pPr algn="ctr" fontAlgn="base">
              <a:spcBef>
                <a:spcPct val="0"/>
              </a:spcBef>
              <a:spcAft>
                <a:spcPct val="0"/>
              </a:spcAft>
            </a:pPr>
            <a:fld id="{EDC6A560-DDE0-49A9-BFB9-04AE613DF5C0}" type="slidenum">
              <a:rPr lang="en-GB" sz="1000">
                <a:solidFill>
                  <a:srgbClr val="003366"/>
                </a:solidFill>
                <a:latin typeface="Calibri" pitchFamily="34" charset="0"/>
                <a:ea typeface="ＭＳ Ｐゴシック" charset="-128"/>
              </a:rPr>
              <a:pPr algn="ctr" fontAlgn="base">
                <a:spcBef>
                  <a:spcPct val="0"/>
                </a:spcBef>
                <a:spcAft>
                  <a:spcPct val="0"/>
                </a:spcAft>
              </a:pPr>
              <a:t>‹#›</a:t>
            </a:fld>
            <a:endParaRPr lang="en-GB" sz="1000">
              <a:solidFill>
                <a:srgbClr val="003366"/>
              </a:solidFill>
              <a:latin typeface="Calibri" pitchFamily="34" charset="0"/>
              <a:ea typeface="ＭＳ Ｐゴシック" charset="-128"/>
            </a:endParaRPr>
          </a:p>
        </p:txBody>
      </p:sp>
    </p:spTree>
    <p:extLst>
      <p:ext uri="{BB962C8B-B14F-4D97-AF65-F5344CB8AC3E}">
        <p14:creationId xmlns:p14="http://schemas.microsoft.com/office/powerpoint/2010/main" val="924915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rtlCol="0">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rtlCol="0">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rtlCol="0">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rtlCol="0">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rtlCol="0">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rtlCol="0">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rtlCol="0">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rtlCol="0">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rtlCol="0">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rtlCol="0">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rtlCol="0">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rtlCol="0">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rtlCol="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rtlCol="0"/>
          <a:lstStyle/>
          <a:p>
            <a:pPr rtl="0"/>
            <a:r>
              <a:rPr lang="en-GB" noProof="0"/>
              <a:t>Click to edit Master title style</a:t>
            </a:r>
          </a:p>
        </p:txBody>
      </p:sp>
    </p:spTree>
    <p:extLst>
      <p:ext uri="{BB962C8B-B14F-4D97-AF65-F5344CB8AC3E}">
        <p14:creationId xmlns:p14="http://schemas.microsoft.com/office/powerpoint/2010/main" val="1055388354"/>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806"/>
            <a:ext cx="12192000" cy="6853419"/>
          </a:xfrm>
          <a:prstGeom prst="rect">
            <a:avLst/>
          </a:prstGeom>
        </p:spPr>
      </p:pic>
      <p:pic>
        <p:nvPicPr>
          <p:cNvPr id="5" name="Picture 4">
            <a:extLst>
              <a:ext uri="{FF2B5EF4-FFF2-40B4-BE49-F238E27FC236}">
                <a16:creationId xmlns:a16="http://schemas.microsoft.com/office/drawing/2014/main" id="{5DFFAC4D-BA81-584B-A5A2-D80F5A2332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6895" y="443064"/>
            <a:ext cx="2649634" cy="641883"/>
          </a:xfrm>
          <a:prstGeom prst="rect">
            <a:avLst/>
          </a:prstGeom>
        </p:spPr>
      </p:pic>
      <p:sp>
        <p:nvSpPr>
          <p:cNvPr id="9" name="TextBox 8">
            <a:extLst>
              <a:ext uri="{FF2B5EF4-FFF2-40B4-BE49-F238E27FC236}">
                <a16:creationId xmlns:a16="http://schemas.microsoft.com/office/drawing/2014/main" id="{A8F9D0D2-0651-1A48-AC82-3FBBC23668FC}"/>
              </a:ext>
            </a:extLst>
          </p:cNvPr>
          <p:cNvSpPr txBox="1"/>
          <p:nvPr userDrawn="1"/>
        </p:nvSpPr>
        <p:spPr>
          <a:xfrm>
            <a:off x="5754414" y="7173310"/>
            <a:ext cx="184731" cy="461665"/>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541763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609600" y="1435102"/>
            <a:ext cx="10972800" cy="4691063"/>
          </a:xfrm>
          <a:prstGeom prst="rect">
            <a:avLst/>
          </a:prstGeom>
        </p:spPr>
        <p:txBody>
          <a:bodyPr/>
          <a:lstStyle>
            <a:lvl1pPr marL="0" indent="0">
              <a:buNone/>
              <a:defRPr sz="2400" b="0" i="0" baseline="0">
                <a:solidFill>
                  <a:schemeClr val="tx1"/>
                </a:solidFill>
                <a:latin typeface="Calibri Light" charset="0"/>
                <a:ea typeface="Calibri Light" charset="0"/>
                <a:cs typeface="Calibri Light"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3" name="Title Placeholder 1"/>
          <p:cNvSpPr>
            <a:spLocks noGrp="1"/>
          </p:cNvSpPr>
          <p:nvPr>
            <p:ph type="title"/>
          </p:nvPr>
        </p:nvSpPr>
        <p:spPr>
          <a:xfrm>
            <a:off x="609602" y="274639"/>
            <a:ext cx="7901352" cy="1143000"/>
          </a:xfrm>
          <a:prstGeom prst="rect">
            <a:avLst/>
          </a:prstGeom>
        </p:spPr>
        <p:txBody>
          <a:bodyPr vert="horz" lIns="91440" tIns="45720" rIns="91440" bIns="45720" rtlCol="0" anchor="ctr">
            <a:normAutofit/>
          </a:bodyPr>
          <a:lstStyle>
            <a:lvl1pPr algn="l">
              <a:defRPr sz="2800" b="1" i="0" baseline="0">
                <a:solidFill>
                  <a:srgbClr val="104F76"/>
                </a:solidFill>
                <a:latin typeface="Calibri" charset="0"/>
                <a:ea typeface="Calibri" charset="0"/>
                <a:cs typeface="Calibri" charset="0"/>
              </a:defRPr>
            </a:lvl1pPr>
          </a:lstStyle>
          <a:p>
            <a:r>
              <a:rPr lang="en-US"/>
              <a:t>Click to edit Master title style</a:t>
            </a:r>
          </a:p>
        </p:txBody>
      </p:sp>
    </p:spTree>
    <p:extLst>
      <p:ext uri="{BB962C8B-B14F-4D97-AF65-F5344CB8AC3E}">
        <p14:creationId xmlns:p14="http://schemas.microsoft.com/office/powerpoint/2010/main" val="1361183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609600" y="1600201"/>
            <a:ext cx="10972800" cy="4525963"/>
          </a:xfrm>
          <a:prstGeom prst="rect">
            <a:avLst/>
          </a:prstGeom>
        </p:spPr>
        <p:txBody>
          <a:bodyPr vert="horz" lIns="91440" tIns="45720" rIns="91440" bIns="45720" rtlCol="0">
            <a:normAutofit/>
          </a:bodyPr>
          <a:lstStyle>
            <a:lvl1pPr algn="l">
              <a:buClr>
                <a:srgbClr val="368BB7"/>
              </a:buClr>
              <a:defRPr sz="2400" b="0" i="0" baseline="0">
                <a:solidFill>
                  <a:srgbClr val="424242"/>
                </a:solidFill>
                <a:latin typeface="Calibri Light" panose="020F0302020204030204" pitchFamily="34" charset="0"/>
                <a:cs typeface="Calibri Light" panose="020F0302020204030204" pitchFamily="34" charset="0"/>
              </a:defRPr>
            </a:lvl1pPr>
            <a:lvl2pPr>
              <a:defRPr b="0" i="0">
                <a:solidFill>
                  <a:srgbClr val="0E4C76"/>
                </a:solidFill>
                <a:latin typeface="Museo Sans Rounded 700"/>
                <a:cs typeface="Museo Sans Rounded 700"/>
              </a:defRPr>
            </a:lvl2pPr>
            <a:lvl3pPr>
              <a:defRPr b="0" i="0">
                <a:solidFill>
                  <a:srgbClr val="0E4C76"/>
                </a:solidFill>
                <a:latin typeface="Museo Sans Rounded 700"/>
                <a:cs typeface="Museo Sans Rounded 700"/>
              </a:defRPr>
            </a:lvl3pPr>
            <a:lvl4pPr>
              <a:defRPr b="0" i="0">
                <a:solidFill>
                  <a:srgbClr val="0E4C76"/>
                </a:solidFill>
                <a:latin typeface="Museo Sans Rounded 700"/>
                <a:cs typeface="Museo Sans Rounded 700"/>
              </a:defRPr>
            </a:lvl4pPr>
            <a:lvl5pPr>
              <a:defRPr b="0" i="0">
                <a:solidFill>
                  <a:srgbClr val="0E4C76"/>
                </a:solidFill>
                <a:latin typeface="Museo Sans Rounded 700"/>
                <a:cs typeface="Museo Sans Rounded 700"/>
              </a:defRPr>
            </a:lvl5pPr>
          </a:lstStyle>
          <a:p>
            <a:pPr lvl="0"/>
            <a:r>
              <a:rPr lang="en-GB"/>
              <a:t>Click to edit Master text styles</a:t>
            </a:r>
          </a:p>
        </p:txBody>
      </p:sp>
      <p:sp>
        <p:nvSpPr>
          <p:cNvPr id="9" name="Title Placeholder 1"/>
          <p:cNvSpPr>
            <a:spLocks noGrp="1"/>
          </p:cNvSpPr>
          <p:nvPr>
            <p:ph type="title"/>
          </p:nvPr>
        </p:nvSpPr>
        <p:spPr>
          <a:xfrm>
            <a:off x="609602" y="274639"/>
            <a:ext cx="7901352" cy="1143000"/>
          </a:xfrm>
          <a:prstGeom prst="rect">
            <a:avLst/>
          </a:prstGeom>
        </p:spPr>
        <p:txBody>
          <a:bodyPr vert="horz" lIns="91440" tIns="45720" rIns="91440" bIns="45720" rtlCol="0" anchor="ctr">
            <a:normAutofit/>
          </a:bodyPr>
          <a:lstStyle>
            <a:lvl1pPr algn="l">
              <a:defRPr sz="2800" b="1" i="0" baseline="0">
                <a:solidFill>
                  <a:srgbClr val="104F76"/>
                </a:solidFill>
                <a:latin typeface="Calibri" charset="0"/>
                <a:ea typeface="Calibri" charset="0"/>
                <a:cs typeface="Calibri" charset="0"/>
              </a:defRPr>
            </a:lvl1pPr>
          </a:lstStyle>
          <a:p>
            <a:r>
              <a:rPr lang="en-US"/>
              <a:t>Click to edit Master title style</a:t>
            </a:r>
          </a:p>
        </p:txBody>
      </p:sp>
    </p:spTree>
    <p:extLst>
      <p:ext uri="{BB962C8B-B14F-4D97-AF65-F5344CB8AC3E}">
        <p14:creationId xmlns:p14="http://schemas.microsoft.com/office/powerpoint/2010/main" val="21800319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1600201"/>
            <a:ext cx="10972800" cy="4525963"/>
          </a:xfrm>
          <a:prstGeom prst="rect">
            <a:avLst/>
          </a:prstGeom>
        </p:spPr>
        <p:txBody>
          <a:bodyPr/>
          <a:lstStyle>
            <a:lvl1pPr>
              <a:buClr>
                <a:srgbClr val="368BB7"/>
              </a:buClr>
              <a:defRPr sz="2400" b="0" i="0" baseline="0">
                <a:solidFill>
                  <a:srgbClr val="424242"/>
                </a:solidFill>
                <a:latin typeface="Calibri Light" charset="0"/>
                <a:ea typeface="Calibri Light" charset="0"/>
                <a:cs typeface="Calibri Light" charset="0"/>
              </a:defRPr>
            </a:lvl1pPr>
            <a:lvl2pPr marL="742932" indent="-285744">
              <a:buClr>
                <a:srgbClr val="368BB7"/>
              </a:buClr>
              <a:buFont typeface="Arial"/>
              <a:buChar char="•"/>
              <a:defRPr sz="2100" b="0" i="0" baseline="0">
                <a:solidFill>
                  <a:srgbClr val="424242"/>
                </a:solidFill>
                <a:latin typeface="Calibri Light" charset="0"/>
                <a:ea typeface="Calibri Light" charset="0"/>
                <a:cs typeface="Calibri Light" charset="0"/>
              </a:defRPr>
            </a:lvl2pPr>
            <a:lvl3pPr marL="1142971" indent="-228594">
              <a:buClr>
                <a:srgbClr val="368BB7"/>
              </a:buClr>
              <a:buFont typeface="Arial"/>
              <a:buChar char="•"/>
              <a:defRPr sz="1800" b="0" i="0" baseline="0">
                <a:solidFill>
                  <a:srgbClr val="424242"/>
                </a:solidFill>
                <a:latin typeface="Calibri Light" charset="0"/>
                <a:ea typeface="Calibri Light" charset="0"/>
                <a:cs typeface="Calibri Light" charset="0"/>
              </a:defRPr>
            </a:lvl3pPr>
            <a:lvl4pPr marL="1600160" indent="-228594">
              <a:buClr>
                <a:srgbClr val="368BB7"/>
              </a:buClr>
              <a:buFont typeface="Arial"/>
              <a:buChar char="•"/>
              <a:defRPr sz="1600" b="0" i="0" baseline="0">
                <a:solidFill>
                  <a:srgbClr val="424242"/>
                </a:solidFill>
                <a:latin typeface="Calibri Light" charset="0"/>
                <a:ea typeface="Calibri Light" charset="0"/>
                <a:cs typeface="Calibri Light" charset="0"/>
              </a:defRPr>
            </a:lvl4pPr>
            <a:lvl5pPr marL="2057349" indent="-228594">
              <a:buClr>
                <a:srgbClr val="FCD02C"/>
              </a:buClr>
              <a:buFont typeface="Arial"/>
              <a:buChar char="•"/>
              <a:defRPr b="0" i="0">
                <a:solidFill>
                  <a:srgbClr val="0E4C76"/>
                </a:solidFill>
                <a:latin typeface="Calibri"/>
                <a:cs typeface="Calibri"/>
              </a:defRPr>
            </a:lvl5pPr>
          </a:lstStyle>
          <a:p>
            <a:pPr lvl="0"/>
            <a:r>
              <a:rPr lang="en-GB"/>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609602" y="274639"/>
            <a:ext cx="7901352" cy="1143000"/>
          </a:xfrm>
          <a:prstGeom prst="rect">
            <a:avLst/>
          </a:prstGeom>
        </p:spPr>
        <p:txBody>
          <a:bodyPr vert="horz" lIns="91440" tIns="45720" rIns="91440" bIns="45720" rtlCol="0" anchor="ctr">
            <a:normAutofit/>
          </a:bodyPr>
          <a:lstStyle>
            <a:lvl1pPr algn="l">
              <a:defRPr sz="2800" b="1" i="0" baseline="0">
                <a:solidFill>
                  <a:srgbClr val="104F76"/>
                </a:solidFill>
                <a:latin typeface="Calibri" charset="0"/>
                <a:ea typeface="Calibri" charset="0"/>
                <a:cs typeface="Calibri" charset="0"/>
              </a:defRPr>
            </a:lvl1pPr>
          </a:lstStyle>
          <a:p>
            <a:r>
              <a:rPr lang="en-US"/>
              <a:t>Click to edit Master title style</a:t>
            </a:r>
          </a:p>
        </p:txBody>
      </p:sp>
    </p:spTree>
    <p:extLst>
      <p:ext uri="{BB962C8B-B14F-4D97-AF65-F5344CB8AC3E}">
        <p14:creationId xmlns:p14="http://schemas.microsoft.com/office/powerpoint/2010/main" val="900406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609602" y="274639"/>
            <a:ext cx="7901352" cy="1143000"/>
          </a:xfrm>
          <a:prstGeom prst="rect">
            <a:avLst/>
          </a:prstGeom>
        </p:spPr>
        <p:txBody>
          <a:bodyPr vert="horz" lIns="91440" tIns="45720" rIns="91440" bIns="45720" rtlCol="0" anchor="ctr">
            <a:normAutofit/>
          </a:bodyPr>
          <a:lstStyle>
            <a:lvl1pPr algn="l">
              <a:defRPr sz="2800" b="1" i="0" baseline="0">
                <a:solidFill>
                  <a:srgbClr val="104F76"/>
                </a:solidFill>
                <a:latin typeface="Calibri" charset="0"/>
                <a:ea typeface="Calibri" charset="0"/>
                <a:cs typeface="Calibri" charset="0"/>
              </a:defRPr>
            </a:lvl1pPr>
          </a:lstStyle>
          <a:p>
            <a:r>
              <a:rPr lang="en-US"/>
              <a:t>Click to edit Master title style</a:t>
            </a:r>
          </a:p>
        </p:txBody>
      </p:sp>
      <p:sp>
        <p:nvSpPr>
          <p:cNvPr id="18" name="Content Placeholder 2"/>
          <p:cNvSpPr>
            <a:spLocks noGrp="1"/>
          </p:cNvSpPr>
          <p:nvPr>
            <p:ph idx="1"/>
          </p:nvPr>
        </p:nvSpPr>
        <p:spPr>
          <a:xfrm>
            <a:off x="609600" y="1600201"/>
            <a:ext cx="5218444" cy="4525963"/>
          </a:xfrm>
          <a:prstGeom prst="rect">
            <a:avLst/>
          </a:prstGeom>
        </p:spPr>
        <p:txBody>
          <a:bodyPr/>
          <a:lstStyle>
            <a:lvl1pPr>
              <a:buClr>
                <a:srgbClr val="368BB7"/>
              </a:buClr>
              <a:defRPr sz="2400" b="0" i="0" baseline="0">
                <a:solidFill>
                  <a:srgbClr val="424242"/>
                </a:solidFill>
                <a:latin typeface="Calibri Light" charset="0"/>
                <a:ea typeface="Calibri Light" charset="0"/>
                <a:cs typeface="Calibri Light" charset="0"/>
              </a:defRPr>
            </a:lvl1pPr>
            <a:lvl2pPr marL="742932" indent="-285744">
              <a:buClr>
                <a:srgbClr val="368BB7"/>
              </a:buClr>
              <a:buFont typeface="Arial"/>
              <a:buChar char="•"/>
              <a:defRPr sz="2100" b="0" i="0" baseline="0">
                <a:solidFill>
                  <a:srgbClr val="424242"/>
                </a:solidFill>
                <a:latin typeface="Calibri Light" charset="0"/>
                <a:ea typeface="Calibri Light" charset="0"/>
                <a:cs typeface="Calibri Light" charset="0"/>
              </a:defRPr>
            </a:lvl2pPr>
            <a:lvl3pPr marL="1142971" indent="-228594">
              <a:buClr>
                <a:srgbClr val="368BB7"/>
              </a:buClr>
              <a:buFont typeface="Arial"/>
              <a:buChar char="•"/>
              <a:defRPr sz="1800" b="0" i="0" baseline="0">
                <a:solidFill>
                  <a:srgbClr val="424242"/>
                </a:solidFill>
                <a:latin typeface="Calibri Light" charset="0"/>
                <a:ea typeface="Calibri Light" charset="0"/>
                <a:cs typeface="Calibri Light" charset="0"/>
              </a:defRPr>
            </a:lvl3pPr>
            <a:lvl4pPr marL="1600160" indent="-228594">
              <a:buClr>
                <a:srgbClr val="368BB7"/>
              </a:buClr>
              <a:buFont typeface="Arial"/>
              <a:buChar char="•"/>
              <a:defRPr sz="1600" b="0" i="0" baseline="0">
                <a:solidFill>
                  <a:srgbClr val="424242"/>
                </a:solidFill>
                <a:latin typeface="Calibri Light" charset="0"/>
                <a:ea typeface="Calibri Light" charset="0"/>
                <a:cs typeface="Calibri Light" charset="0"/>
              </a:defRPr>
            </a:lvl4pPr>
            <a:lvl5pPr marL="2057349" indent="-228594">
              <a:buClr>
                <a:srgbClr val="FCD02C"/>
              </a:buClr>
              <a:buFont typeface="Arial"/>
              <a:buChar char="•"/>
              <a:defRPr b="0" i="0">
                <a:solidFill>
                  <a:srgbClr val="0E4C76"/>
                </a:solidFill>
                <a:latin typeface="Calibri"/>
                <a:cs typeface="Calibri"/>
              </a:defRPr>
            </a:lvl5pPr>
          </a:lstStyle>
          <a:p>
            <a:pPr lvl="0"/>
            <a:r>
              <a:rPr lang="en-GB"/>
              <a:t>Click to 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idx="10"/>
          </p:nvPr>
        </p:nvSpPr>
        <p:spPr>
          <a:xfrm>
            <a:off x="6363956" y="1600201"/>
            <a:ext cx="5218444" cy="4525963"/>
          </a:xfrm>
          <a:prstGeom prst="rect">
            <a:avLst/>
          </a:prstGeom>
        </p:spPr>
        <p:txBody>
          <a:bodyPr/>
          <a:lstStyle>
            <a:lvl1pPr>
              <a:buClr>
                <a:srgbClr val="368BB7"/>
              </a:buClr>
              <a:defRPr sz="2400" b="0" i="0" baseline="0">
                <a:solidFill>
                  <a:srgbClr val="424242"/>
                </a:solidFill>
                <a:latin typeface="Calibri Light" charset="0"/>
                <a:ea typeface="Calibri Light" charset="0"/>
                <a:cs typeface="Calibri Light" charset="0"/>
              </a:defRPr>
            </a:lvl1pPr>
            <a:lvl2pPr marL="742932" indent="-285744">
              <a:buClr>
                <a:srgbClr val="368BB7"/>
              </a:buClr>
              <a:buFont typeface="Arial"/>
              <a:buChar char="•"/>
              <a:defRPr sz="2100" b="0" i="0" baseline="0">
                <a:solidFill>
                  <a:srgbClr val="424242"/>
                </a:solidFill>
                <a:latin typeface="Calibri Light" charset="0"/>
                <a:ea typeface="Calibri Light" charset="0"/>
                <a:cs typeface="Calibri Light" charset="0"/>
              </a:defRPr>
            </a:lvl2pPr>
            <a:lvl3pPr marL="1142971" indent="-228594">
              <a:buClr>
                <a:srgbClr val="368BB7"/>
              </a:buClr>
              <a:buFont typeface="Arial"/>
              <a:buChar char="•"/>
              <a:defRPr sz="1800" b="0" i="0" baseline="0">
                <a:solidFill>
                  <a:srgbClr val="424242"/>
                </a:solidFill>
                <a:latin typeface="Calibri Light" charset="0"/>
                <a:ea typeface="Calibri Light" charset="0"/>
                <a:cs typeface="Calibri Light" charset="0"/>
              </a:defRPr>
            </a:lvl3pPr>
            <a:lvl4pPr marL="1600160" indent="-228594">
              <a:buClr>
                <a:srgbClr val="368BB7"/>
              </a:buClr>
              <a:buFont typeface="Arial"/>
              <a:buChar char="•"/>
              <a:defRPr sz="1600" b="0" i="0" baseline="0">
                <a:solidFill>
                  <a:srgbClr val="424242"/>
                </a:solidFill>
                <a:latin typeface="Calibri Light" charset="0"/>
                <a:ea typeface="Calibri Light" charset="0"/>
                <a:cs typeface="Calibri Light" charset="0"/>
              </a:defRPr>
            </a:lvl4pPr>
            <a:lvl5pPr marL="2057349" indent="-228594">
              <a:buClr>
                <a:srgbClr val="FCD02C"/>
              </a:buClr>
              <a:buFont typeface="Arial"/>
              <a:buChar char="•"/>
              <a:defRPr b="0" i="0">
                <a:solidFill>
                  <a:srgbClr val="0E4C76"/>
                </a:solidFill>
                <a:latin typeface="Calibri"/>
                <a:cs typeface="Calibri"/>
              </a:defRPr>
            </a:lvl5pPr>
          </a:lstStyle>
          <a:p>
            <a:pPr lvl="0"/>
            <a:r>
              <a:rPr lang="en-GB"/>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573798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951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D60AD951-2E19-4DEA-A42C-43E177744F52}" type="datetimeFigureOut">
              <a:rPr lang="it-IT" smtClean="0"/>
              <a:t>11/10/2023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2806813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0806"/>
            <a:ext cx="12192002" cy="6853419"/>
          </a:xfrm>
          <a:prstGeom prst="rect">
            <a:avLst/>
          </a:prstGeom>
        </p:spPr>
      </p:pic>
      <p:sp>
        <p:nvSpPr>
          <p:cNvPr id="9" name="Text Placeholder 3"/>
          <p:cNvSpPr>
            <a:spLocks noGrp="1"/>
          </p:cNvSpPr>
          <p:nvPr>
            <p:ph type="body" sz="half" idx="2" hasCustomPrompt="1"/>
          </p:nvPr>
        </p:nvSpPr>
        <p:spPr>
          <a:xfrm>
            <a:off x="5938576" y="1435102"/>
            <a:ext cx="4953837" cy="2101918"/>
          </a:xfrm>
          <a:prstGeom prst="rect">
            <a:avLst/>
          </a:prstGeom>
        </p:spPr>
        <p:txBody>
          <a:bodyPr/>
          <a:lstStyle>
            <a:lvl1pPr marL="0" indent="0">
              <a:lnSpc>
                <a:spcPts val="5500"/>
              </a:lnSpc>
              <a:buNone/>
              <a:defRPr sz="5400" b="1" i="0" baseline="0">
                <a:solidFill>
                  <a:srgbClr val="66BEA8"/>
                </a:solidFill>
                <a:latin typeface="Calibri" charset="0"/>
                <a:ea typeface="Calibri" charset="0"/>
                <a:cs typeface="Calibri"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Divider title to go here</a:t>
            </a:r>
          </a:p>
        </p:txBody>
      </p:sp>
      <p:sp>
        <p:nvSpPr>
          <p:cNvPr id="11" name="Text Placeholder 3"/>
          <p:cNvSpPr>
            <a:spLocks noGrp="1"/>
          </p:cNvSpPr>
          <p:nvPr>
            <p:ph type="body" sz="half" idx="10" hasCustomPrompt="1"/>
          </p:nvPr>
        </p:nvSpPr>
        <p:spPr>
          <a:xfrm>
            <a:off x="5938576" y="2982550"/>
            <a:ext cx="4953837" cy="2101918"/>
          </a:xfrm>
          <a:prstGeom prst="rect">
            <a:avLst/>
          </a:prstGeom>
        </p:spPr>
        <p:txBody>
          <a:bodyPr/>
          <a:lstStyle>
            <a:lvl1pPr marL="0" indent="0">
              <a:lnSpc>
                <a:spcPts val="5500"/>
              </a:lnSpc>
              <a:buNone/>
              <a:defRPr sz="4200" b="0" i="0" baseline="0">
                <a:solidFill>
                  <a:schemeClr val="bg1"/>
                </a:solidFill>
                <a:latin typeface="Calibri Light" charset="0"/>
                <a:ea typeface="Calibri Light" charset="0"/>
                <a:cs typeface="Calibri Light"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Subtext here</a:t>
            </a:r>
          </a:p>
        </p:txBody>
      </p:sp>
    </p:spTree>
    <p:extLst>
      <p:ext uri="{BB962C8B-B14F-4D97-AF65-F5344CB8AC3E}">
        <p14:creationId xmlns:p14="http://schemas.microsoft.com/office/powerpoint/2010/main" val="31915168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
    <p:bg>
      <p:bgPr>
        <a:solidFill>
          <a:srgbClr val="FFFFFF"/>
        </a:solidFill>
        <a:effectLst/>
      </p:bgPr>
    </p:bg>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B57702AA-DCBF-6745-9CAF-9CB375DF0942}"/>
              </a:ext>
            </a:extLst>
          </p:cNvPr>
          <p:cNvSpPr>
            <a:spLocks noGrp="1"/>
          </p:cNvSpPr>
          <p:nvPr>
            <p:ph type="body" idx="13" hasCustomPrompt="1"/>
          </p:nvPr>
        </p:nvSpPr>
        <p:spPr>
          <a:xfrm>
            <a:off x="431371" y="467004"/>
            <a:ext cx="5664629" cy="873765"/>
          </a:xfrm>
        </p:spPr>
        <p:txBody>
          <a:bodyPr anchor="b">
            <a:noAutofit/>
          </a:bodyPr>
          <a:lstStyle>
            <a:lvl1pPr marL="0" indent="0">
              <a:buNone/>
              <a:defRPr sz="2800" b="1" i="0">
                <a:solidFill>
                  <a:schemeClr val="tx1"/>
                </a:solidFill>
                <a:latin typeface="Leelawadee" panose="020B0502040204020203" pitchFamily="34" charset="-34"/>
                <a:cs typeface="Leelawadee" panose="020B0502040204020203" pitchFamily="34" charset="-34"/>
              </a:defRPr>
            </a:lvl1pPr>
            <a:lvl2pPr marL="342900" indent="0">
              <a:buNone/>
              <a:defRPr/>
            </a:lvl2pPr>
            <a:lvl3pPr marL="685800" indent="0">
              <a:buNone/>
              <a:defRPr/>
            </a:lvl3pPr>
            <a:lvl4pPr marL="1028700" indent="0">
              <a:buNone/>
              <a:defRPr/>
            </a:lvl4pPr>
            <a:lvl5pPr marL="1371600" indent="0">
              <a:buNone/>
              <a:defRPr/>
            </a:lvl5pPr>
          </a:lstStyle>
          <a:p>
            <a:pPr lvl="0"/>
            <a:r>
              <a:rPr lang="en-GB"/>
              <a:t>CLICK HERE TO ADD SLIDE HEADING</a:t>
            </a:r>
            <a:endParaRPr lang="en-US"/>
          </a:p>
        </p:txBody>
      </p:sp>
      <p:sp>
        <p:nvSpPr>
          <p:cNvPr id="3" name="Picture Placeholder 2">
            <a:extLst>
              <a:ext uri="{FF2B5EF4-FFF2-40B4-BE49-F238E27FC236}">
                <a16:creationId xmlns:a16="http://schemas.microsoft.com/office/drawing/2014/main" id="{AFCBA95C-B8BD-6342-99CE-52A4B5F5C9E5}"/>
              </a:ext>
            </a:extLst>
          </p:cNvPr>
          <p:cNvSpPr>
            <a:spLocks noGrp="1"/>
          </p:cNvSpPr>
          <p:nvPr>
            <p:ph type="pic" sz="quarter" idx="14"/>
          </p:nvPr>
        </p:nvSpPr>
        <p:spPr>
          <a:xfrm>
            <a:off x="6671734" y="1598762"/>
            <a:ext cx="4993217" cy="3602037"/>
          </a:xfrm>
        </p:spPr>
        <p:txBody>
          <a:bodyPr/>
          <a:lstStyle/>
          <a:p>
            <a:endParaRPr lang="en-US"/>
          </a:p>
        </p:txBody>
      </p:sp>
      <p:sp>
        <p:nvSpPr>
          <p:cNvPr id="11" name="Text Placeholder 6">
            <a:extLst>
              <a:ext uri="{FF2B5EF4-FFF2-40B4-BE49-F238E27FC236}">
                <a16:creationId xmlns:a16="http://schemas.microsoft.com/office/drawing/2014/main" id="{C58AC121-FBF2-7E44-A9CF-9FEDAD2EC2AD}"/>
              </a:ext>
            </a:extLst>
          </p:cNvPr>
          <p:cNvSpPr>
            <a:spLocks noGrp="1"/>
          </p:cNvSpPr>
          <p:nvPr>
            <p:ph type="body" sz="quarter" idx="11" hasCustomPrompt="1"/>
          </p:nvPr>
        </p:nvSpPr>
        <p:spPr>
          <a:xfrm>
            <a:off x="527051" y="1580328"/>
            <a:ext cx="5280917" cy="4854575"/>
          </a:xfrm>
        </p:spPr>
        <p:txBody>
          <a:bodyPr lIns="0">
            <a:noAutofit/>
          </a:bodyPr>
          <a:lstStyle>
            <a:lvl1pPr marL="342900" marR="0" indent="-342900" algn="l" defTabSz="685800" rtl="0" eaLnBrk="1" fontAlgn="auto" latinLnBrk="0" hangingPunct="1">
              <a:lnSpc>
                <a:spcPts val="2500"/>
              </a:lnSpc>
              <a:spcBef>
                <a:spcPts val="1500"/>
              </a:spcBef>
              <a:spcAft>
                <a:spcPts val="0"/>
              </a:spcAft>
              <a:buClr>
                <a:schemeClr val="tx1"/>
              </a:buClr>
              <a:buSzTx/>
              <a:buFont typeface="Arial" panose="020B0604020202020204" pitchFamily="34" charset="0"/>
              <a:buChar char="•"/>
              <a:tabLst/>
              <a:defRPr sz="2000" baseline="0">
                <a:solidFill>
                  <a:schemeClr val="accent1"/>
                </a:solidFill>
              </a:defRPr>
            </a:lvl1pPr>
            <a:lvl2pPr>
              <a:buClr>
                <a:schemeClr val="tx1"/>
              </a:buClr>
              <a:defRPr sz="1800">
                <a:solidFill>
                  <a:schemeClr val="accent1"/>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 here </a:t>
            </a:r>
          </a:p>
          <a:p>
            <a:pPr lvl="0"/>
            <a:r>
              <a:rPr lang="en-US"/>
              <a:t>Size: 20pt</a:t>
            </a:r>
          </a:p>
          <a:p>
            <a:pPr lvl="1"/>
            <a:r>
              <a:rPr lang="en-US"/>
              <a:t>Secondary</a:t>
            </a:r>
          </a:p>
          <a:p>
            <a:pPr lvl="0"/>
            <a:r>
              <a:rPr lang="en-US" err="1"/>
              <a:t>Colour</a:t>
            </a:r>
            <a:r>
              <a:rPr lang="en-US"/>
              <a:t>: Blue-Gray, Accent 1</a:t>
            </a:r>
          </a:p>
          <a:p>
            <a:pPr lvl="0"/>
            <a:r>
              <a:rPr lang="en-US"/>
              <a:t>Line spacing: exactly 25pt</a:t>
            </a:r>
          </a:p>
          <a:p>
            <a:pPr lvl="0"/>
            <a:r>
              <a:rPr lang="en-US"/>
              <a:t>Paragraph spacing before: 15pt</a:t>
            </a:r>
          </a:p>
        </p:txBody>
      </p:sp>
      <p:pic>
        <p:nvPicPr>
          <p:cNvPr id="8" name="Picture 7" descr="Logo, company name&#10;&#10;Description automatically generated">
            <a:extLst>
              <a:ext uri="{FF2B5EF4-FFF2-40B4-BE49-F238E27FC236}">
                <a16:creationId xmlns:a16="http://schemas.microsoft.com/office/drawing/2014/main" id="{EA7FFE91-1B88-5740-B4BB-A2E7455194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17708" y="6196013"/>
            <a:ext cx="1547242" cy="500578"/>
          </a:xfrm>
          <a:prstGeom prst="rect">
            <a:avLst/>
          </a:prstGeom>
        </p:spPr>
      </p:pic>
      <p:sp>
        <p:nvSpPr>
          <p:cNvPr id="9" name="Triangle 1">
            <a:extLst>
              <a:ext uri="{FF2B5EF4-FFF2-40B4-BE49-F238E27FC236}">
                <a16:creationId xmlns:a16="http://schemas.microsoft.com/office/drawing/2014/main" id="{8F13F564-B1BA-47FC-9134-4C5AAC427996}"/>
              </a:ext>
            </a:extLst>
          </p:cNvPr>
          <p:cNvSpPr/>
          <p:nvPr userDrawn="1"/>
        </p:nvSpPr>
        <p:spPr>
          <a:xfrm>
            <a:off x="4007768" y="5733256"/>
            <a:ext cx="8184232" cy="1124744"/>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 company name&#10;&#10;Description automatically generated">
            <a:extLst>
              <a:ext uri="{FF2B5EF4-FFF2-40B4-BE49-F238E27FC236}">
                <a16:creationId xmlns:a16="http://schemas.microsoft.com/office/drawing/2014/main" id="{10C353B2-0A65-4A25-85B8-34FF9BFCF5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17708" y="6160502"/>
            <a:ext cx="1547242" cy="500578"/>
          </a:xfrm>
          <a:prstGeom prst="rect">
            <a:avLst/>
          </a:prstGeom>
        </p:spPr>
      </p:pic>
    </p:spTree>
    <p:extLst>
      <p:ext uri="{BB962C8B-B14F-4D97-AF65-F5344CB8AC3E}">
        <p14:creationId xmlns:p14="http://schemas.microsoft.com/office/powerpoint/2010/main" val="4238994986"/>
      </p:ext>
    </p:extLst>
  </p:cSld>
  <p:clrMapOvr>
    <a:masterClrMapping/>
  </p:clrMapOvr>
  <p:extLst>
    <p:ext uri="{DCECCB84-F9BA-43D5-87BE-67443E8EF086}">
      <p15:sldGuideLst xmlns:p15="http://schemas.microsoft.com/office/powerpoint/2012/main">
        <p15:guide id="2" pos="332">
          <p15:clr>
            <a:srgbClr val="FBAE40"/>
          </p15:clr>
        </p15:guide>
        <p15:guide id="3" pos="7348">
          <p15:clr>
            <a:srgbClr val="FBAE40"/>
          </p15:clr>
        </p15:guide>
        <p15:guide id="4" orient="horz" pos="3903">
          <p15:clr>
            <a:srgbClr val="FBAE40"/>
          </p15:clr>
        </p15:guide>
        <p15:guide id="5" orient="horz" pos="754">
          <p15:clr>
            <a:srgbClr val="FBAE40"/>
          </p15:clr>
        </p15:guide>
        <p15:guide id="6" pos="3840">
          <p15:clr>
            <a:srgbClr val="FBAE40"/>
          </p15:clr>
        </p15:guide>
        <p15:guide id="7" orient="horz" pos="4201">
          <p15:clr>
            <a:srgbClr val="FBAE40"/>
          </p15:clr>
        </p15:guide>
        <p15:guide id="8" orient="horz" pos="255">
          <p15:clr>
            <a:srgbClr val="FBAE40"/>
          </p15:clr>
        </p15:guide>
        <p15:guide id="9" orient="horz" pos="107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ajd tytułowy_Ostatni">
    <p:bg>
      <p:bgPr>
        <a:solidFill>
          <a:schemeClr val="bg1"/>
        </a:solidFill>
        <a:effectLst/>
      </p:bgPr>
    </p:bg>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329" b="4275"/>
          <a:stretch/>
        </p:blipFill>
        <p:spPr>
          <a:xfrm>
            <a:off x="0" y="1"/>
            <a:ext cx="12192000" cy="6858000"/>
          </a:xfrm>
          <a:prstGeom prst="rect">
            <a:avLst/>
          </a:prstGeom>
        </p:spPr>
      </p:pic>
      <p:sp>
        <p:nvSpPr>
          <p:cNvPr id="11" name="Prostokąt 10"/>
          <p:cNvSpPr/>
          <p:nvPr userDrawn="1"/>
        </p:nvSpPr>
        <p:spPr>
          <a:xfrm>
            <a:off x="0" y="2"/>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474745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agłówek | Treść">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8" name="Symbol zastępczy tytułu 12"/>
          <p:cNvSpPr>
            <a:spLocks noGrp="1"/>
          </p:cNvSpPr>
          <p:nvPr>
            <p:ph type="title"/>
          </p:nvPr>
        </p:nvSpPr>
        <p:spPr>
          <a:xfrm>
            <a:off x="407988" y="341283"/>
            <a:ext cx="11198905" cy="612000"/>
          </a:xfrm>
          <a:prstGeom prst="rect">
            <a:avLst/>
          </a:prstGeom>
        </p:spPr>
        <p:txBody>
          <a:bodyPr vert="horz" lIns="0" tIns="45720" rIns="91440" bIns="45720" rtlCol="0" anchor="t" anchorCtr="0">
            <a:noAutofit/>
          </a:bodyPr>
          <a:lstStyle/>
          <a:p>
            <a:r>
              <a:rPr lang="pl-PL" dirty="0"/>
              <a:t>Nagłówek | Tytuł slajdu</a:t>
            </a:r>
          </a:p>
        </p:txBody>
      </p:sp>
      <p:sp>
        <p:nvSpPr>
          <p:cNvPr id="10" name="Symbol zastępczy tekstu 9"/>
          <p:cNvSpPr>
            <a:spLocks noGrp="1"/>
          </p:cNvSpPr>
          <p:nvPr>
            <p:ph type="body" sz="quarter" idx="12" hasCustomPrompt="1"/>
          </p:nvPr>
        </p:nvSpPr>
        <p:spPr>
          <a:xfrm>
            <a:off x="407986" y="1592263"/>
            <a:ext cx="11198905" cy="4465636"/>
          </a:xfrm>
        </p:spPr>
        <p:txBody>
          <a:bodyPr/>
          <a:lstStyle>
            <a:lvl1pPr marL="0" marR="0" indent="0" algn="l" defTabSz="914400" rtl="0" eaLnBrk="1" fontAlgn="auto" latinLnBrk="0" hangingPunct="1">
              <a:lnSpc>
                <a:spcPct val="108000"/>
              </a:lnSpc>
              <a:spcBef>
                <a:spcPts val="0"/>
              </a:spcBef>
              <a:spcAft>
                <a:spcPts val="1000"/>
              </a:spcAft>
              <a:buClrTx/>
              <a:buSzTx/>
              <a:buFontTx/>
              <a:buNone/>
              <a:tabLst/>
              <a:defRPr/>
            </a:lvl1pPr>
          </a:lstStyle>
          <a:p>
            <a:pPr marL="0" marR="0" lvl="0" indent="0" algn="l" defTabSz="914400" rtl="0" eaLnBrk="1" fontAlgn="auto" latinLnBrk="0" hangingPunct="1">
              <a:lnSpc>
                <a:spcPct val="108000"/>
              </a:lnSpc>
              <a:spcBef>
                <a:spcPts val="0"/>
              </a:spcBef>
              <a:spcAft>
                <a:spcPts val="1000"/>
              </a:spcAft>
              <a:buClrTx/>
              <a:buSzTx/>
              <a:buFontTx/>
              <a:buNone/>
              <a:tabLst/>
              <a:defRPr/>
            </a:pPr>
            <a:r>
              <a:rPr lang="pl-PL" dirty="0"/>
              <a:t>Czcionka Myriad Pro o rozmiarze 16 pkt. Kolor czcionki biały. Wyrównanie do lewej strony. </a:t>
            </a:r>
          </a:p>
          <a:p>
            <a:pPr marL="0" marR="0" lvl="0" indent="0" algn="l" defTabSz="914400" rtl="0" eaLnBrk="1" fontAlgn="auto" latinLnBrk="0" hangingPunct="1">
              <a:lnSpc>
                <a:spcPct val="108000"/>
              </a:lnSpc>
              <a:spcBef>
                <a:spcPts val="0"/>
              </a:spcBef>
              <a:spcAft>
                <a:spcPts val="1000"/>
              </a:spcAft>
              <a:buClrTx/>
              <a:buSzTx/>
              <a:buFontTx/>
              <a:buNone/>
              <a:tabLst/>
              <a:defRPr/>
            </a:pPr>
            <a:endParaRPr lang="pl-PL" dirty="0"/>
          </a:p>
          <a:p>
            <a:pPr marL="0" marR="0" lvl="0" indent="0" algn="l" defTabSz="914400" rtl="0" eaLnBrk="1" fontAlgn="auto" latinLnBrk="0" hangingPunct="1">
              <a:lnSpc>
                <a:spcPct val="108000"/>
              </a:lnSpc>
              <a:spcBef>
                <a:spcPts val="0"/>
              </a:spcBef>
              <a:spcAft>
                <a:spcPts val="1000"/>
              </a:spcAft>
              <a:buClrTx/>
              <a:buSzTx/>
              <a:buFontTx/>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endParaRPr lang="pl-PL" dirty="0"/>
          </a:p>
          <a:p>
            <a:pPr lvl="1"/>
            <a:r>
              <a:rPr lang="pl-PL" dirty="0" err="1"/>
              <a:t>Ut</a:t>
            </a:r>
            <a:r>
              <a:rPr lang="pl-PL" dirty="0"/>
              <a:t> </a:t>
            </a:r>
            <a:r>
              <a:rPr lang="pl-PL" dirty="0" err="1"/>
              <a:t>enim</a:t>
            </a:r>
            <a:r>
              <a:rPr lang="pl-PL" dirty="0"/>
              <a:t> ad </a:t>
            </a:r>
            <a:r>
              <a:rPr lang="pl-PL" dirty="0" err="1"/>
              <a:t>minim</a:t>
            </a:r>
            <a:r>
              <a:rPr lang="pl-PL" dirty="0"/>
              <a:t> </a:t>
            </a:r>
            <a:r>
              <a:rPr lang="pl-PL" dirty="0" err="1"/>
              <a:t>veniam</a:t>
            </a:r>
            <a:r>
              <a:rPr lang="pl-PL" dirty="0"/>
              <a:t>, </a:t>
            </a:r>
            <a:r>
              <a:rPr lang="pl-PL" dirty="0" err="1"/>
              <a:t>quis</a:t>
            </a:r>
            <a:r>
              <a:rPr lang="pl-PL" dirty="0"/>
              <a:t> </a:t>
            </a:r>
            <a:r>
              <a:rPr lang="pl-PL" dirty="0" err="1"/>
              <a:t>nostrud</a:t>
            </a:r>
            <a:r>
              <a:rPr lang="pl-PL" dirty="0"/>
              <a:t> </a:t>
            </a:r>
            <a:r>
              <a:rPr lang="pl-PL" dirty="0" err="1"/>
              <a:t>exercitation</a:t>
            </a:r>
            <a:endParaRPr lang="pl-PL" dirty="0"/>
          </a:p>
          <a:p>
            <a:pPr lvl="1"/>
            <a:r>
              <a:rPr lang="pl-PL" dirty="0" err="1"/>
              <a:t>Ullamco</a:t>
            </a:r>
            <a:r>
              <a:rPr lang="pl-PL" dirty="0"/>
              <a:t> </a:t>
            </a:r>
            <a:r>
              <a:rPr lang="pl-PL" dirty="0" err="1"/>
              <a:t>laboris</a:t>
            </a:r>
            <a:r>
              <a:rPr lang="pl-PL" dirty="0"/>
              <a:t> </a:t>
            </a:r>
            <a:r>
              <a:rPr lang="pl-PL" dirty="0" err="1"/>
              <a:t>nisi</a:t>
            </a:r>
            <a:r>
              <a:rPr lang="pl-PL" dirty="0"/>
              <a:t> </a:t>
            </a:r>
            <a:r>
              <a:rPr lang="pl-PL" dirty="0" err="1"/>
              <a:t>ut</a:t>
            </a:r>
            <a:r>
              <a:rPr lang="pl-PL" dirty="0"/>
              <a:t> </a:t>
            </a:r>
            <a:r>
              <a:rPr lang="pl-PL" dirty="0" err="1"/>
              <a:t>aliquip</a:t>
            </a:r>
            <a:r>
              <a:rPr lang="pl-PL" dirty="0"/>
              <a:t> ex </a:t>
            </a:r>
            <a:r>
              <a:rPr lang="pl-PL" dirty="0" err="1"/>
              <a:t>ea</a:t>
            </a:r>
            <a:r>
              <a:rPr lang="pl-PL" dirty="0"/>
              <a:t> </a:t>
            </a:r>
            <a:r>
              <a:rPr lang="pl-PL" dirty="0" err="1"/>
              <a:t>commodo</a:t>
            </a:r>
            <a:r>
              <a:rPr lang="pl-PL" dirty="0"/>
              <a:t> </a:t>
            </a:r>
            <a:r>
              <a:rPr lang="pl-PL" dirty="0" err="1"/>
              <a:t>consequat</a:t>
            </a:r>
            <a:endParaRPr lang="pl-PL" dirty="0"/>
          </a:p>
          <a:p>
            <a:pPr lvl="1"/>
            <a:r>
              <a:rPr lang="pl-PL" dirty="0" err="1"/>
              <a:t>Duis</a:t>
            </a:r>
            <a:r>
              <a:rPr lang="pl-PL" dirty="0"/>
              <a:t> </a:t>
            </a:r>
            <a:r>
              <a:rPr lang="pl-PL" dirty="0" err="1"/>
              <a:t>aute</a:t>
            </a:r>
            <a:r>
              <a:rPr lang="pl-PL" dirty="0"/>
              <a:t> </a:t>
            </a:r>
            <a:r>
              <a:rPr lang="pl-PL" dirty="0" err="1"/>
              <a:t>irure</a:t>
            </a:r>
            <a:r>
              <a:rPr lang="pl-PL" dirty="0"/>
              <a:t> </a:t>
            </a:r>
            <a:r>
              <a:rPr lang="pl-PL" dirty="0" err="1"/>
              <a:t>dolor</a:t>
            </a:r>
            <a:r>
              <a:rPr lang="pl-PL" dirty="0"/>
              <a:t> in </a:t>
            </a:r>
            <a:r>
              <a:rPr lang="pl-PL" dirty="0" err="1"/>
              <a:t>reprehenderit</a:t>
            </a:r>
            <a:r>
              <a:rPr lang="pl-PL" dirty="0"/>
              <a:t> in </a:t>
            </a:r>
            <a:r>
              <a:rPr lang="pl-PL" dirty="0" err="1"/>
              <a:t>voluptate</a:t>
            </a:r>
            <a:r>
              <a:rPr lang="pl-PL" dirty="0"/>
              <a:t> </a:t>
            </a:r>
            <a:r>
              <a:rPr lang="pl-PL" dirty="0" err="1"/>
              <a:t>velit</a:t>
            </a:r>
            <a:endParaRPr lang="pl-PL" dirty="0"/>
          </a:p>
        </p:txBody>
      </p:sp>
    </p:spTree>
    <p:extLst>
      <p:ext uri="{BB962C8B-B14F-4D97-AF65-F5344CB8AC3E}">
        <p14:creationId xmlns:p14="http://schemas.microsoft.com/office/powerpoint/2010/main" val="350598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agłówek | 2 x Treść">
    <p:spTree>
      <p:nvGrpSpPr>
        <p:cNvPr id="1" name=""/>
        <p:cNvGrpSpPr/>
        <p:nvPr/>
      </p:nvGrpSpPr>
      <p:grpSpPr>
        <a:xfrm>
          <a:off x="0" y="0"/>
          <a:ext cx="0" cy="0"/>
          <a:chOff x="0" y="0"/>
          <a:chExt cx="0" cy="0"/>
        </a:xfrm>
      </p:grpSpPr>
      <p:sp>
        <p:nvSpPr>
          <p:cNvPr id="15" name="Symbol zastępczy tekstu 14"/>
          <p:cNvSpPr>
            <a:spLocks noGrp="1"/>
          </p:cNvSpPr>
          <p:nvPr>
            <p:ph type="body" sz="quarter" idx="15" hasCustomPrompt="1"/>
          </p:nvPr>
        </p:nvSpPr>
        <p:spPr>
          <a:xfrm>
            <a:off x="407988" y="1592262"/>
            <a:ext cx="5148263" cy="4465638"/>
          </a:xfrm>
        </p:spPr>
        <p:txBody>
          <a:bodyPr/>
          <a:lstStyle/>
          <a:p>
            <a:pPr lvl="0"/>
            <a:r>
              <a:rPr lang="pl-PL" dirty="0"/>
              <a:t>Czcionka Myriad Pro o rozmiarze 16 pkt. Kolor czcionki biały. Wyrównanie do lewej strony.</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a:t>
            </a:r>
          </a:p>
          <a:p>
            <a:pPr lvl="1"/>
            <a:r>
              <a:rPr lang="pl-PL" dirty="0"/>
              <a:t>Ut </a:t>
            </a:r>
            <a:r>
              <a:rPr lang="pl-PL" dirty="0" err="1"/>
              <a:t>enim</a:t>
            </a:r>
            <a:r>
              <a:rPr lang="pl-PL" dirty="0"/>
              <a:t> ad </a:t>
            </a:r>
            <a:r>
              <a:rPr lang="pl-PL" dirty="0" err="1"/>
              <a:t>minim</a:t>
            </a:r>
            <a:r>
              <a:rPr lang="pl-PL" dirty="0"/>
              <a:t> </a:t>
            </a:r>
            <a:r>
              <a:rPr lang="pl-PL" dirty="0" err="1"/>
              <a:t>veniam</a:t>
            </a:r>
            <a:r>
              <a:rPr lang="pl-PL" dirty="0"/>
              <a:t>, </a:t>
            </a:r>
            <a:r>
              <a:rPr lang="pl-PL" dirty="0" err="1"/>
              <a:t>quis</a:t>
            </a:r>
            <a:r>
              <a:rPr lang="pl-PL" dirty="0"/>
              <a:t> </a:t>
            </a:r>
            <a:r>
              <a:rPr lang="pl-PL" dirty="0" err="1"/>
              <a:t>nostrud</a:t>
            </a:r>
            <a:r>
              <a:rPr lang="pl-PL" dirty="0"/>
              <a:t> </a:t>
            </a:r>
            <a:r>
              <a:rPr lang="pl-PL" dirty="0" err="1"/>
              <a:t>exercitation</a:t>
            </a:r>
            <a:endParaRPr lang="pl-PL" dirty="0"/>
          </a:p>
          <a:p>
            <a:pPr lvl="1"/>
            <a:r>
              <a:rPr lang="pl-PL" dirty="0" err="1"/>
              <a:t>Ullamco</a:t>
            </a:r>
            <a:r>
              <a:rPr lang="pl-PL" dirty="0"/>
              <a:t> </a:t>
            </a:r>
            <a:r>
              <a:rPr lang="pl-PL" dirty="0" err="1"/>
              <a:t>laboris</a:t>
            </a:r>
            <a:r>
              <a:rPr lang="pl-PL" dirty="0"/>
              <a:t> </a:t>
            </a:r>
            <a:r>
              <a:rPr lang="pl-PL" dirty="0" err="1"/>
              <a:t>nisi</a:t>
            </a:r>
            <a:r>
              <a:rPr lang="pl-PL" dirty="0"/>
              <a:t> </a:t>
            </a:r>
            <a:r>
              <a:rPr lang="pl-PL" dirty="0" err="1"/>
              <a:t>ut</a:t>
            </a:r>
            <a:r>
              <a:rPr lang="pl-PL" dirty="0"/>
              <a:t> </a:t>
            </a:r>
            <a:r>
              <a:rPr lang="pl-PL" dirty="0" err="1"/>
              <a:t>aliquip</a:t>
            </a:r>
            <a:r>
              <a:rPr lang="pl-PL" dirty="0"/>
              <a:t> ex </a:t>
            </a:r>
            <a:r>
              <a:rPr lang="pl-PL" dirty="0" err="1"/>
              <a:t>ea</a:t>
            </a:r>
            <a:r>
              <a:rPr lang="pl-PL" dirty="0"/>
              <a:t> </a:t>
            </a:r>
            <a:r>
              <a:rPr lang="pl-PL" dirty="0" err="1"/>
              <a:t>commodo</a:t>
            </a:r>
            <a:r>
              <a:rPr lang="pl-PL" dirty="0"/>
              <a:t> </a:t>
            </a:r>
            <a:r>
              <a:rPr lang="pl-PL" dirty="0" err="1"/>
              <a:t>consequat</a:t>
            </a:r>
            <a:endParaRPr lang="pl-PL" dirty="0"/>
          </a:p>
          <a:p>
            <a:pPr lvl="1"/>
            <a:r>
              <a:rPr lang="pl-PL" dirty="0" err="1"/>
              <a:t>Duis</a:t>
            </a:r>
            <a:r>
              <a:rPr lang="pl-PL" dirty="0"/>
              <a:t> </a:t>
            </a:r>
            <a:r>
              <a:rPr lang="pl-PL" dirty="0" err="1"/>
              <a:t>aute</a:t>
            </a:r>
            <a:r>
              <a:rPr lang="pl-PL" dirty="0"/>
              <a:t> </a:t>
            </a:r>
            <a:r>
              <a:rPr lang="pl-PL" dirty="0" err="1"/>
              <a:t>irure</a:t>
            </a:r>
            <a:r>
              <a:rPr lang="pl-PL" dirty="0"/>
              <a:t> </a:t>
            </a:r>
            <a:r>
              <a:rPr lang="pl-PL" dirty="0" err="1"/>
              <a:t>dolor</a:t>
            </a:r>
            <a:r>
              <a:rPr lang="pl-PL" dirty="0"/>
              <a:t> in </a:t>
            </a:r>
            <a:r>
              <a:rPr lang="pl-PL" dirty="0" err="1"/>
              <a:t>reprehenderit</a:t>
            </a:r>
            <a:r>
              <a:rPr lang="pl-PL" dirty="0"/>
              <a:t> in </a:t>
            </a:r>
            <a:r>
              <a:rPr lang="pl-PL" dirty="0" err="1"/>
              <a:t>voluptate</a:t>
            </a:r>
            <a:r>
              <a:rPr lang="pl-PL" dirty="0"/>
              <a:t> </a:t>
            </a:r>
            <a:r>
              <a:rPr lang="pl-PL" dirty="0" err="1"/>
              <a:t>velit</a:t>
            </a:r>
            <a:endParaRPr lang="pl-PL" dirty="0"/>
          </a:p>
        </p:txBody>
      </p:sp>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14" name="Symbol zastępczy tytułu 12"/>
          <p:cNvSpPr>
            <a:spLocks noGrp="1"/>
          </p:cNvSpPr>
          <p:nvPr>
            <p:ph type="title"/>
          </p:nvPr>
        </p:nvSpPr>
        <p:spPr>
          <a:xfrm>
            <a:off x="407988" y="341283"/>
            <a:ext cx="11198905" cy="612000"/>
          </a:xfrm>
          <a:prstGeom prst="rect">
            <a:avLst/>
          </a:prstGeom>
        </p:spPr>
        <p:txBody>
          <a:bodyPr vert="horz" lIns="0" tIns="45720" rIns="91440" bIns="45720" rtlCol="0" anchor="t" anchorCtr="0">
            <a:noAutofit/>
          </a:bodyPr>
          <a:lstStyle/>
          <a:p>
            <a:r>
              <a:rPr lang="pl-PL" dirty="0"/>
              <a:t>Nagłówek | Tytuł slajdu</a:t>
            </a:r>
          </a:p>
        </p:txBody>
      </p:sp>
      <p:sp>
        <p:nvSpPr>
          <p:cNvPr id="16" name="Symbol zastępczy tekstu 14"/>
          <p:cNvSpPr>
            <a:spLocks noGrp="1"/>
          </p:cNvSpPr>
          <p:nvPr>
            <p:ph type="body" sz="quarter" idx="16" hasCustomPrompt="1"/>
          </p:nvPr>
        </p:nvSpPr>
        <p:spPr>
          <a:xfrm>
            <a:off x="6458631" y="1592262"/>
            <a:ext cx="5148263" cy="4465638"/>
          </a:xfrm>
        </p:spPr>
        <p:txBody>
          <a:bodyPr/>
          <a:lstStyle/>
          <a:p>
            <a:pPr lvl="0"/>
            <a:r>
              <a:rPr lang="pl-PL" dirty="0"/>
              <a:t>Czcionka Myriad Pro o rozmiarze 16 pkt. Kolor czcionki biały. Wyrównanie do lewej strony.</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a:t>
            </a:r>
          </a:p>
          <a:p>
            <a:pPr lvl="1"/>
            <a:r>
              <a:rPr lang="pl-PL" dirty="0"/>
              <a:t>Ut </a:t>
            </a:r>
            <a:r>
              <a:rPr lang="pl-PL" dirty="0" err="1"/>
              <a:t>enim</a:t>
            </a:r>
            <a:r>
              <a:rPr lang="pl-PL" dirty="0"/>
              <a:t> ad </a:t>
            </a:r>
            <a:r>
              <a:rPr lang="pl-PL" dirty="0" err="1"/>
              <a:t>minim</a:t>
            </a:r>
            <a:r>
              <a:rPr lang="pl-PL" dirty="0"/>
              <a:t> </a:t>
            </a:r>
            <a:r>
              <a:rPr lang="pl-PL" dirty="0" err="1"/>
              <a:t>veniam</a:t>
            </a:r>
            <a:r>
              <a:rPr lang="pl-PL" dirty="0"/>
              <a:t>, </a:t>
            </a:r>
            <a:r>
              <a:rPr lang="pl-PL" dirty="0" err="1"/>
              <a:t>quis</a:t>
            </a:r>
            <a:r>
              <a:rPr lang="pl-PL" dirty="0"/>
              <a:t> </a:t>
            </a:r>
            <a:r>
              <a:rPr lang="pl-PL" dirty="0" err="1"/>
              <a:t>nostrud</a:t>
            </a:r>
            <a:r>
              <a:rPr lang="pl-PL" dirty="0"/>
              <a:t> </a:t>
            </a:r>
            <a:r>
              <a:rPr lang="pl-PL" dirty="0" err="1"/>
              <a:t>exercitation</a:t>
            </a:r>
            <a:endParaRPr lang="pl-PL" dirty="0"/>
          </a:p>
          <a:p>
            <a:pPr lvl="1"/>
            <a:r>
              <a:rPr lang="pl-PL" dirty="0" err="1"/>
              <a:t>Ullamco</a:t>
            </a:r>
            <a:r>
              <a:rPr lang="pl-PL" dirty="0"/>
              <a:t> </a:t>
            </a:r>
            <a:r>
              <a:rPr lang="pl-PL" dirty="0" err="1"/>
              <a:t>laboris</a:t>
            </a:r>
            <a:r>
              <a:rPr lang="pl-PL" dirty="0"/>
              <a:t> </a:t>
            </a:r>
            <a:r>
              <a:rPr lang="pl-PL" dirty="0" err="1"/>
              <a:t>nisi</a:t>
            </a:r>
            <a:r>
              <a:rPr lang="pl-PL" dirty="0"/>
              <a:t> </a:t>
            </a:r>
            <a:r>
              <a:rPr lang="pl-PL" dirty="0" err="1"/>
              <a:t>ut</a:t>
            </a:r>
            <a:r>
              <a:rPr lang="pl-PL" dirty="0"/>
              <a:t> </a:t>
            </a:r>
            <a:r>
              <a:rPr lang="pl-PL" dirty="0" err="1"/>
              <a:t>aliquip</a:t>
            </a:r>
            <a:r>
              <a:rPr lang="pl-PL" dirty="0"/>
              <a:t> ex </a:t>
            </a:r>
            <a:r>
              <a:rPr lang="pl-PL" dirty="0" err="1"/>
              <a:t>ea</a:t>
            </a:r>
            <a:r>
              <a:rPr lang="pl-PL" dirty="0"/>
              <a:t> </a:t>
            </a:r>
            <a:r>
              <a:rPr lang="pl-PL" dirty="0" err="1"/>
              <a:t>commodo</a:t>
            </a:r>
            <a:r>
              <a:rPr lang="pl-PL" dirty="0"/>
              <a:t> </a:t>
            </a:r>
            <a:r>
              <a:rPr lang="pl-PL" dirty="0" err="1"/>
              <a:t>consequat</a:t>
            </a:r>
            <a:endParaRPr lang="pl-PL" dirty="0"/>
          </a:p>
          <a:p>
            <a:pPr lvl="1"/>
            <a:r>
              <a:rPr lang="pl-PL" dirty="0" err="1"/>
              <a:t>Duis</a:t>
            </a:r>
            <a:r>
              <a:rPr lang="pl-PL" dirty="0"/>
              <a:t> </a:t>
            </a:r>
            <a:r>
              <a:rPr lang="pl-PL" dirty="0" err="1"/>
              <a:t>aute</a:t>
            </a:r>
            <a:r>
              <a:rPr lang="pl-PL" dirty="0"/>
              <a:t> </a:t>
            </a:r>
            <a:r>
              <a:rPr lang="pl-PL" dirty="0" err="1"/>
              <a:t>irure</a:t>
            </a:r>
            <a:r>
              <a:rPr lang="pl-PL" dirty="0"/>
              <a:t> </a:t>
            </a:r>
            <a:r>
              <a:rPr lang="pl-PL" dirty="0" err="1"/>
              <a:t>dolor</a:t>
            </a:r>
            <a:r>
              <a:rPr lang="pl-PL" dirty="0"/>
              <a:t> in </a:t>
            </a:r>
            <a:r>
              <a:rPr lang="pl-PL" dirty="0" err="1"/>
              <a:t>reprehenderit</a:t>
            </a:r>
            <a:r>
              <a:rPr lang="pl-PL" dirty="0"/>
              <a:t> in </a:t>
            </a:r>
            <a:r>
              <a:rPr lang="pl-PL" dirty="0" err="1"/>
              <a:t>voluptate</a:t>
            </a:r>
            <a:r>
              <a:rPr lang="pl-PL" dirty="0"/>
              <a:t> </a:t>
            </a:r>
            <a:r>
              <a:rPr lang="pl-PL" dirty="0" err="1"/>
              <a:t>velit</a:t>
            </a:r>
            <a:endParaRPr lang="pl-PL" dirty="0"/>
          </a:p>
        </p:txBody>
      </p:sp>
    </p:spTree>
    <p:extLst>
      <p:ext uri="{BB962C8B-B14F-4D97-AF65-F5344CB8AC3E}">
        <p14:creationId xmlns:p14="http://schemas.microsoft.com/office/powerpoint/2010/main" val="33095234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agłówek | Tekst | 3 x Grafika">
    <p:bg>
      <p:bgPr>
        <a:solidFill>
          <a:schemeClr val="bg1"/>
        </a:solidFill>
        <a:effectLst/>
      </p:bgPr>
    </p:bg>
    <p:spTree>
      <p:nvGrpSpPr>
        <p:cNvPr id="1" name=""/>
        <p:cNvGrpSpPr/>
        <p:nvPr/>
      </p:nvGrpSpPr>
      <p:grpSpPr>
        <a:xfrm>
          <a:off x="0" y="0"/>
          <a:ext cx="0" cy="0"/>
          <a:chOff x="0" y="0"/>
          <a:chExt cx="0" cy="0"/>
        </a:xfrm>
      </p:grpSpPr>
      <p:sp>
        <p:nvSpPr>
          <p:cNvPr id="27" name="Symbol zastępczy obrazu 26"/>
          <p:cNvSpPr>
            <a:spLocks noGrp="1"/>
          </p:cNvSpPr>
          <p:nvPr>
            <p:ph type="pic" sz="quarter" idx="17"/>
          </p:nvPr>
        </p:nvSpPr>
        <p:spPr>
          <a:xfrm>
            <a:off x="2602522" y="1"/>
            <a:ext cx="5261318" cy="6858000"/>
          </a:xfrm>
          <a:prstGeom prst="parallelogram">
            <a:avLst>
              <a:gd name="adj" fmla="val 53703"/>
            </a:avLst>
          </a:prstGeom>
          <a:solidFill>
            <a:srgbClr val="FF0000"/>
          </a:solidFill>
        </p:spPr>
        <p:txBody>
          <a:bodyPr anchor="t" anchorCtr="1"/>
          <a:lstStyle>
            <a:lvl1pPr marL="0" marR="0" indent="0" algn="l" defTabSz="914400" rtl="0" eaLnBrk="1" fontAlgn="auto" latinLnBrk="0" hangingPunct="1">
              <a:lnSpc>
                <a:spcPct val="108000"/>
              </a:lnSpc>
              <a:spcBef>
                <a:spcPts val="0"/>
              </a:spcBef>
              <a:spcAft>
                <a:spcPts val="1000"/>
              </a:spcAft>
              <a:buClrTx/>
              <a:buSzTx/>
              <a:buFontTx/>
              <a:buNone/>
              <a:tabLst/>
              <a:defRPr baseline="0"/>
            </a:lvl1pPr>
          </a:lstStyle>
          <a:p>
            <a:r>
              <a:rPr lang="pl-PL" dirty="0"/>
              <a:t>Przeciągnij obraz na symbol zastępczy lub kliknij ikonę, aby go dodać</a:t>
            </a:r>
            <a:endParaRPr lang="id-ID" dirty="0"/>
          </a:p>
        </p:txBody>
      </p:sp>
      <p:sp>
        <p:nvSpPr>
          <p:cNvPr id="29" name="Symbol zastępczy obrazu 26"/>
          <p:cNvSpPr>
            <a:spLocks noGrp="1"/>
          </p:cNvSpPr>
          <p:nvPr>
            <p:ph type="pic" sz="quarter" idx="19"/>
          </p:nvPr>
        </p:nvSpPr>
        <p:spPr>
          <a:xfrm>
            <a:off x="7802879" y="-3176"/>
            <a:ext cx="4392295" cy="6861175"/>
          </a:xfrm>
          <a:custGeom>
            <a:avLst/>
            <a:gdLst>
              <a:gd name="connsiteX0" fmla="*/ 0 w 5261318"/>
              <a:gd name="connsiteY0" fmla="*/ 6858000 h 6858000"/>
              <a:gd name="connsiteX1" fmla="*/ 2825486 w 5261318"/>
              <a:gd name="connsiteY1" fmla="*/ 0 h 6858000"/>
              <a:gd name="connsiteX2" fmla="*/ 5261318 w 5261318"/>
              <a:gd name="connsiteY2" fmla="*/ 0 h 6858000"/>
              <a:gd name="connsiteX3" fmla="*/ 2435832 w 5261318"/>
              <a:gd name="connsiteY3" fmla="*/ 6858000 h 6858000"/>
              <a:gd name="connsiteX4" fmla="*/ 0 w 5261318"/>
              <a:gd name="connsiteY4" fmla="*/ 6858000 h 6858000"/>
              <a:gd name="connsiteX0" fmla="*/ 0 w 5261318"/>
              <a:gd name="connsiteY0" fmla="*/ 6858000 h 6858000"/>
              <a:gd name="connsiteX1" fmla="*/ 2825486 w 5261318"/>
              <a:gd name="connsiteY1" fmla="*/ 0 h 6858000"/>
              <a:gd name="connsiteX2" fmla="*/ 5261318 w 5261318"/>
              <a:gd name="connsiteY2" fmla="*/ 0 h 6858000"/>
              <a:gd name="connsiteX3" fmla="*/ 4398645 w 5261318"/>
              <a:gd name="connsiteY3" fmla="*/ 2082800 h 6858000"/>
              <a:gd name="connsiteX4" fmla="*/ 2435832 w 5261318"/>
              <a:gd name="connsiteY4" fmla="*/ 6858000 h 6858000"/>
              <a:gd name="connsiteX5" fmla="*/ 0 w 5261318"/>
              <a:gd name="connsiteY5" fmla="*/ 6858000 h 6858000"/>
              <a:gd name="connsiteX0" fmla="*/ 0 w 5261318"/>
              <a:gd name="connsiteY0" fmla="*/ 6858000 h 6858000"/>
              <a:gd name="connsiteX1" fmla="*/ 2825486 w 5261318"/>
              <a:gd name="connsiteY1" fmla="*/ 0 h 6858000"/>
              <a:gd name="connsiteX2" fmla="*/ 5261318 w 5261318"/>
              <a:gd name="connsiteY2" fmla="*/ 0 h 6858000"/>
              <a:gd name="connsiteX3" fmla="*/ 4385945 w 5261318"/>
              <a:gd name="connsiteY3" fmla="*/ 2114550 h 6858000"/>
              <a:gd name="connsiteX4" fmla="*/ 2435832 w 5261318"/>
              <a:gd name="connsiteY4" fmla="*/ 6858000 h 6858000"/>
              <a:gd name="connsiteX5" fmla="*/ 0 w 5261318"/>
              <a:gd name="connsiteY5" fmla="*/ 6858000 h 6858000"/>
              <a:gd name="connsiteX0" fmla="*/ 0 w 4385945"/>
              <a:gd name="connsiteY0" fmla="*/ 6861175 h 6861175"/>
              <a:gd name="connsiteX1" fmla="*/ 2825486 w 4385945"/>
              <a:gd name="connsiteY1" fmla="*/ 3175 h 6861175"/>
              <a:gd name="connsiteX2" fmla="*/ 4381843 w 4385945"/>
              <a:gd name="connsiteY2" fmla="*/ 0 h 6861175"/>
              <a:gd name="connsiteX3" fmla="*/ 4385945 w 4385945"/>
              <a:gd name="connsiteY3" fmla="*/ 2117725 h 6861175"/>
              <a:gd name="connsiteX4" fmla="*/ 2435832 w 4385945"/>
              <a:gd name="connsiteY4" fmla="*/ 6861175 h 6861175"/>
              <a:gd name="connsiteX5" fmla="*/ 0 w 4385945"/>
              <a:gd name="connsiteY5" fmla="*/ 6861175 h 6861175"/>
              <a:gd name="connsiteX0" fmla="*/ 0 w 4385945"/>
              <a:gd name="connsiteY0" fmla="*/ 6861175 h 6861175"/>
              <a:gd name="connsiteX1" fmla="*/ 2825486 w 4385945"/>
              <a:gd name="connsiteY1" fmla="*/ 3175 h 6861175"/>
              <a:gd name="connsiteX2" fmla="*/ 4381843 w 4385945"/>
              <a:gd name="connsiteY2" fmla="*/ 0 h 6861175"/>
              <a:gd name="connsiteX3" fmla="*/ 4385945 w 4385945"/>
              <a:gd name="connsiteY3" fmla="*/ 2111375 h 6861175"/>
              <a:gd name="connsiteX4" fmla="*/ 2435832 w 4385945"/>
              <a:gd name="connsiteY4" fmla="*/ 6861175 h 6861175"/>
              <a:gd name="connsiteX5" fmla="*/ 0 w 4385945"/>
              <a:gd name="connsiteY5" fmla="*/ 6861175 h 6861175"/>
              <a:gd name="connsiteX0" fmla="*/ 0 w 4392295"/>
              <a:gd name="connsiteY0" fmla="*/ 6861175 h 6861175"/>
              <a:gd name="connsiteX1" fmla="*/ 2825486 w 4392295"/>
              <a:gd name="connsiteY1" fmla="*/ 3175 h 6861175"/>
              <a:gd name="connsiteX2" fmla="*/ 4381843 w 4392295"/>
              <a:gd name="connsiteY2" fmla="*/ 0 h 6861175"/>
              <a:gd name="connsiteX3" fmla="*/ 4392295 w 4392295"/>
              <a:gd name="connsiteY3" fmla="*/ 2101850 h 6861175"/>
              <a:gd name="connsiteX4" fmla="*/ 2435832 w 4392295"/>
              <a:gd name="connsiteY4" fmla="*/ 6861175 h 6861175"/>
              <a:gd name="connsiteX5" fmla="*/ 0 w 4392295"/>
              <a:gd name="connsiteY5" fmla="*/ 6861175 h 6861175"/>
              <a:gd name="connsiteX0" fmla="*/ 0 w 4392295"/>
              <a:gd name="connsiteY0" fmla="*/ 6861175 h 6861175"/>
              <a:gd name="connsiteX1" fmla="*/ 2825486 w 4392295"/>
              <a:gd name="connsiteY1" fmla="*/ 3175 h 6861175"/>
              <a:gd name="connsiteX2" fmla="*/ 4391368 w 4392295"/>
              <a:gd name="connsiteY2" fmla="*/ 0 h 6861175"/>
              <a:gd name="connsiteX3" fmla="*/ 4392295 w 4392295"/>
              <a:gd name="connsiteY3" fmla="*/ 2101850 h 6861175"/>
              <a:gd name="connsiteX4" fmla="*/ 2435832 w 4392295"/>
              <a:gd name="connsiteY4" fmla="*/ 6861175 h 6861175"/>
              <a:gd name="connsiteX5" fmla="*/ 0 w 4392295"/>
              <a:gd name="connsiteY5" fmla="*/ 6861175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295" h="6861175">
                <a:moveTo>
                  <a:pt x="0" y="6861175"/>
                </a:moveTo>
                <a:lnTo>
                  <a:pt x="2825486" y="3175"/>
                </a:lnTo>
                <a:lnTo>
                  <a:pt x="4391368" y="0"/>
                </a:lnTo>
                <a:cubicBezTo>
                  <a:pt x="4392735" y="705908"/>
                  <a:pt x="4390928" y="1395942"/>
                  <a:pt x="4392295" y="2101850"/>
                </a:cubicBezTo>
                <a:lnTo>
                  <a:pt x="2435832" y="6861175"/>
                </a:lnTo>
                <a:lnTo>
                  <a:pt x="0" y="6861175"/>
                </a:lnTo>
                <a:close/>
              </a:path>
            </a:pathLst>
          </a:custGeom>
          <a:solidFill>
            <a:srgbClr val="FF0000"/>
          </a:solidFill>
        </p:spPr>
        <p:txBody>
          <a:bodyPr wrap="square" anchor="t" anchorCtr="1"/>
          <a:lstStyle>
            <a:lvl1pPr marL="0" marR="0" indent="0" algn="l" defTabSz="914400" rtl="0" eaLnBrk="1" fontAlgn="auto" latinLnBrk="0" hangingPunct="1">
              <a:lnSpc>
                <a:spcPct val="108000"/>
              </a:lnSpc>
              <a:spcBef>
                <a:spcPts val="0"/>
              </a:spcBef>
              <a:spcAft>
                <a:spcPts val="1000"/>
              </a:spcAft>
              <a:buClrTx/>
              <a:buSzTx/>
              <a:buFontTx/>
              <a:buNone/>
              <a:tabLst/>
              <a:defRPr/>
            </a:lvl1pPr>
          </a:lstStyle>
          <a:p>
            <a:r>
              <a:rPr lang="pl-PL" dirty="0"/>
              <a:t>Przeciągnij obraz</a:t>
            </a:r>
          </a:p>
          <a:p>
            <a:r>
              <a:rPr lang="pl-PL" dirty="0"/>
              <a:t>na symbol</a:t>
            </a:r>
          </a:p>
          <a:p>
            <a:r>
              <a:rPr lang="pl-PL" dirty="0"/>
              <a:t>zastępczy lub</a:t>
            </a:r>
          </a:p>
          <a:p>
            <a:r>
              <a:rPr lang="pl-PL" dirty="0"/>
              <a:t>kliknij ikonę, aby</a:t>
            </a:r>
          </a:p>
          <a:p>
            <a:r>
              <a:rPr lang="pl-PL" dirty="0"/>
              <a:t>go dodać</a:t>
            </a:r>
            <a:endParaRPr lang="id-ID" dirty="0"/>
          </a:p>
        </p:txBody>
      </p:sp>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7" name="Symbol zastępczy tytułu 12"/>
          <p:cNvSpPr>
            <a:spLocks noGrp="1"/>
          </p:cNvSpPr>
          <p:nvPr>
            <p:ph type="title"/>
          </p:nvPr>
        </p:nvSpPr>
        <p:spPr>
          <a:xfrm>
            <a:off x="407989" y="341283"/>
            <a:ext cx="4274847" cy="612000"/>
          </a:xfrm>
          <a:prstGeom prst="rect">
            <a:avLst/>
          </a:prstGeom>
        </p:spPr>
        <p:txBody>
          <a:bodyPr vert="horz" lIns="0" tIns="45720" rIns="91440" bIns="45720" rtlCol="0" anchor="t" anchorCtr="0">
            <a:noAutofit/>
          </a:bodyPr>
          <a:lstStyle/>
          <a:p>
            <a:r>
              <a:rPr lang="pl-PL" dirty="0"/>
              <a:t>Nagłówek | Tytuł slajdu</a:t>
            </a:r>
          </a:p>
        </p:txBody>
      </p:sp>
      <p:sp>
        <p:nvSpPr>
          <p:cNvPr id="9" name="Symbol zastępczy tekstu 14"/>
          <p:cNvSpPr>
            <a:spLocks noGrp="1"/>
          </p:cNvSpPr>
          <p:nvPr>
            <p:ph type="body" sz="quarter" idx="16" hasCustomPrompt="1"/>
          </p:nvPr>
        </p:nvSpPr>
        <p:spPr>
          <a:xfrm>
            <a:off x="407988" y="1592263"/>
            <a:ext cx="2494539" cy="4465637"/>
          </a:xfrm>
        </p:spPr>
        <p:txBody>
          <a:bodyPr/>
          <a:lstStyle/>
          <a:p>
            <a:pPr lvl="0"/>
            <a:r>
              <a:rPr lang="pl-PL" dirty="0"/>
              <a:t>Czcionka Myriad Pro o rozmiarze 16 pkt. Kolor czcionki biały. Wyrównanie do lewej strony.</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a:t>
            </a:r>
          </a:p>
        </p:txBody>
      </p:sp>
      <p:sp>
        <p:nvSpPr>
          <p:cNvPr id="10" name="Symbol zastępczy obrazu 26"/>
          <p:cNvSpPr>
            <a:spLocks noGrp="1"/>
          </p:cNvSpPr>
          <p:nvPr>
            <p:ph type="pic" sz="quarter" idx="20"/>
          </p:nvPr>
        </p:nvSpPr>
        <p:spPr>
          <a:xfrm>
            <a:off x="6023287" y="0"/>
            <a:ext cx="4440732" cy="4870174"/>
          </a:xfrm>
          <a:custGeom>
            <a:avLst/>
            <a:gdLst>
              <a:gd name="connsiteX0" fmla="*/ 0 w 5261318"/>
              <a:gd name="connsiteY0" fmla="*/ 6858000 h 6858000"/>
              <a:gd name="connsiteX1" fmla="*/ 2825486 w 5261318"/>
              <a:gd name="connsiteY1" fmla="*/ 0 h 6858000"/>
              <a:gd name="connsiteX2" fmla="*/ 5261318 w 5261318"/>
              <a:gd name="connsiteY2" fmla="*/ 0 h 6858000"/>
              <a:gd name="connsiteX3" fmla="*/ 2435832 w 5261318"/>
              <a:gd name="connsiteY3" fmla="*/ 6858000 h 6858000"/>
              <a:gd name="connsiteX4" fmla="*/ 0 w 5261318"/>
              <a:gd name="connsiteY4" fmla="*/ 6858000 h 6858000"/>
              <a:gd name="connsiteX0" fmla="*/ 0 w 5261318"/>
              <a:gd name="connsiteY0" fmla="*/ 6858000 h 6858000"/>
              <a:gd name="connsiteX1" fmla="*/ 2825486 w 5261318"/>
              <a:gd name="connsiteY1" fmla="*/ 0 h 6858000"/>
              <a:gd name="connsiteX2" fmla="*/ 5261318 w 5261318"/>
              <a:gd name="connsiteY2" fmla="*/ 0 h 6858000"/>
              <a:gd name="connsiteX3" fmla="*/ 3254817 w 5261318"/>
              <a:gd name="connsiteY3" fmla="*/ 4870174 h 6858000"/>
              <a:gd name="connsiteX4" fmla="*/ 0 w 5261318"/>
              <a:gd name="connsiteY4" fmla="*/ 6858000 h 6858000"/>
              <a:gd name="connsiteX0" fmla="*/ 0 w 4434382"/>
              <a:gd name="connsiteY0" fmla="*/ 4854272 h 4870174"/>
              <a:gd name="connsiteX1" fmla="*/ 1998550 w 4434382"/>
              <a:gd name="connsiteY1" fmla="*/ 0 h 4870174"/>
              <a:gd name="connsiteX2" fmla="*/ 4434382 w 4434382"/>
              <a:gd name="connsiteY2" fmla="*/ 0 h 4870174"/>
              <a:gd name="connsiteX3" fmla="*/ 2427881 w 4434382"/>
              <a:gd name="connsiteY3" fmla="*/ 4870174 h 4870174"/>
              <a:gd name="connsiteX4" fmla="*/ 0 w 4434382"/>
              <a:gd name="connsiteY4" fmla="*/ 4854272 h 4870174"/>
              <a:gd name="connsiteX0" fmla="*/ 0 w 4440732"/>
              <a:gd name="connsiteY0" fmla="*/ 4866972 h 4870174"/>
              <a:gd name="connsiteX1" fmla="*/ 2004900 w 4440732"/>
              <a:gd name="connsiteY1" fmla="*/ 0 h 4870174"/>
              <a:gd name="connsiteX2" fmla="*/ 4440732 w 4440732"/>
              <a:gd name="connsiteY2" fmla="*/ 0 h 4870174"/>
              <a:gd name="connsiteX3" fmla="*/ 2434231 w 4440732"/>
              <a:gd name="connsiteY3" fmla="*/ 4870174 h 4870174"/>
              <a:gd name="connsiteX4" fmla="*/ 0 w 4440732"/>
              <a:gd name="connsiteY4" fmla="*/ 4866972 h 487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0732" h="4870174">
                <a:moveTo>
                  <a:pt x="0" y="4866972"/>
                </a:moveTo>
                <a:lnTo>
                  <a:pt x="2004900" y="0"/>
                </a:lnTo>
                <a:lnTo>
                  <a:pt x="4440732" y="0"/>
                </a:lnTo>
                <a:lnTo>
                  <a:pt x="2434231" y="4870174"/>
                </a:lnTo>
                <a:lnTo>
                  <a:pt x="0" y="4866972"/>
                </a:lnTo>
                <a:close/>
              </a:path>
            </a:pathLst>
          </a:custGeom>
          <a:solidFill>
            <a:srgbClr val="FF0000"/>
          </a:solidFill>
        </p:spPr>
        <p:txBody>
          <a:bodyPr wrap="square" anchor="t" anchorCtr="1">
            <a:noAutofit/>
          </a:bodyPr>
          <a:lstStyle>
            <a:lvl1pPr marL="0" marR="0" indent="0" algn="l" defTabSz="914400" rtl="0" eaLnBrk="1" fontAlgn="auto" latinLnBrk="0" hangingPunct="1">
              <a:lnSpc>
                <a:spcPct val="108000"/>
              </a:lnSpc>
              <a:spcBef>
                <a:spcPts val="0"/>
              </a:spcBef>
              <a:spcAft>
                <a:spcPts val="1000"/>
              </a:spcAft>
              <a:buClrTx/>
              <a:buSzTx/>
              <a:buFontTx/>
              <a:buNone/>
              <a:tabLst/>
              <a:defRPr/>
            </a:lvl1pPr>
          </a:lstStyle>
          <a:p>
            <a:r>
              <a:rPr lang="pl-PL" dirty="0"/>
              <a:t>Przeciągnij obraz</a:t>
            </a:r>
          </a:p>
          <a:p>
            <a:r>
              <a:rPr lang="pl-PL" dirty="0"/>
              <a:t>na symbol </a:t>
            </a:r>
          </a:p>
          <a:p>
            <a:r>
              <a:rPr lang="pl-PL" dirty="0"/>
              <a:t>zastępczy lub</a:t>
            </a:r>
          </a:p>
          <a:p>
            <a:r>
              <a:rPr lang="pl-PL" dirty="0"/>
              <a:t>kliknij ikonę, aby</a:t>
            </a:r>
          </a:p>
          <a:p>
            <a:r>
              <a:rPr lang="pl-PL" dirty="0"/>
              <a:t>go dodać</a:t>
            </a:r>
            <a:endParaRPr lang="id-ID" dirty="0"/>
          </a:p>
        </p:txBody>
      </p:sp>
    </p:spTree>
    <p:extLst>
      <p:ext uri="{BB962C8B-B14F-4D97-AF65-F5344CB8AC3E}">
        <p14:creationId xmlns:p14="http://schemas.microsoft.com/office/powerpoint/2010/main" val="35758864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Nagłówek | Tekst | 3 x Grafika">
    <p:bg>
      <p:bgPr>
        <a:solidFill>
          <a:schemeClr val="bg1"/>
        </a:solidFill>
        <a:effectLst/>
      </p:bgPr>
    </p:bg>
    <p:spTree>
      <p:nvGrpSpPr>
        <p:cNvPr id="1" name=""/>
        <p:cNvGrpSpPr/>
        <p:nvPr/>
      </p:nvGrpSpPr>
      <p:grpSpPr>
        <a:xfrm>
          <a:off x="0" y="0"/>
          <a:ext cx="0" cy="0"/>
          <a:chOff x="0" y="0"/>
          <a:chExt cx="0" cy="0"/>
        </a:xfrm>
      </p:grpSpPr>
      <p:sp>
        <p:nvSpPr>
          <p:cNvPr id="10" name="Symbol zastępczy obrazu 4"/>
          <p:cNvSpPr>
            <a:spLocks noGrp="1"/>
          </p:cNvSpPr>
          <p:nvPr>
            <p:ph type="pic" sz="quarter" idx="19" hasCustomPrompt="1"/>
          </p:nvPr>
        </p:nvSpPr>
        <p:spPr>
          <a:xfrm>
            <a:off x="7269883" y="3852329"/>
            <a:ext cx="4922117" cy="3005673"/>
          </a:xfrm>
          <a:custGeom>
            <a:avLst/>
            <a:gdLst>
              <a:gd name="connsiteX0" fmla="*/ 0 w 5302882"/>
              <a:gd name="connsiteY0" fmla="*/ 3726872 h 3726872"/>
              <a:gd name="connsiteX1" fmla="*/ 1629798 w 5302882"/>
              <a:gd name="connsiteY1" fmla="*/ 0 h 3726872"/>
              <a:gd name="connsiteX2" fmla="*/ 3673084 w 5302882"/>
              <a:gd name="connsiteY2" fmla="*/ 0 h 3726872"/>
              <a:gd name="connsiteX3" fmla="*/ 5302882 w 5302882"/>
              <a:gd name="connsiteY3" fmla="*/ 3726872 h 3726872"/>
              <a:gd name="connsiteX4" fmla="*/ 0 w 5302882"/>
              <a:gd name="connsiteY4" fmla="*/ 3726872 h 3726872"/>
              <a:gd name="connsiteX0" fmla="*/ 0 w 3673084"/>
              <a:gd name="connsiteY0" fmla="*/ 3726872 h 3726872"/>
              <a:gd name="connsiteX1" fmla="*/ 1629798 w 3673084"/>
              <a:gd name="connsiteY1" fmla="*/ 0 h 3726872"/>
              <a:gd name="connsiteX2" fmla="*/ 3673084 w 3673084"/>
              <a:gd name="connsiteY2" fmla="*/ 0 h 3726872"/>
              <a:gd name="connsiteX3" fmla="*/ 3543932 w 3673084"/>
              <a:gd name="connsiteY3" fmla="*/ 3723697 h 3726872"/>
              <a:gd name="connsiteX4" fmla="*/ 0 w 3673084"/>
              <a:gd name="connsiteY4" fmla="*/ 3726872 h 3726872"/>
              <a:gd name="connsiteX0" fmla="*/ 0 w 3549259"/>
              <a:gd name="connsiteY0" fmla="*/ 3730047 h 3730047"/>
              <a:gd name="connsiteX1" fmla="*/ 1629798 w 3549259"/>
              <a:gd name="connsiteY1" fmla="*/ 3175 h 3730047"/>
              <a:gd name="connsiteX2" fmla="*/ 3549259 w 3549259"/>
              <a:gd name="connsiteY2" fmla="*/ 0 h 3730047"/>
              <a:gd name="connsiteX3" fmla="*/ 3543932 w 3549259"/>
              <a:gd name="connsiteY3" fmla="*/ 3726872 h 3730047"/>
              <a:gd name="connsiteX4" fmla="*/ 0 w 3549259"/>
              <a:gd name="connsiteY4" fmla="*/ 3730047 h 3730047"/>
              <a:gd name="connsiteX0" fmla="*/ 0 w 3543941"/>
              <a:gd name="connsiteY0" fmla="*/ 3726872 h 3726872"/>
              <a:gd name="connsiteX1" fmla="*/ 1629798 w 3543941"/>
              <a:gd name="connsiteY1" fmla="*/ 0 h 3726872"/>
              <a:gd name="connsiteX2" fmla="*/ 3304447 w 3543941"/>
              <a:gd name="connsiteY2" fmla="*/ 1566475 h 3726872"/>
              <a:gd name="connsiteX3" fmla="*/ 3543932 w 3543941"/>
              <a:gd name="connsiteY3" fmla="*/ 3723697 h 3726872"/>
              <a:gd name="connsiteX4" fmla="*/ 0 w 3543941"/>
              <a:gd name="connsiteY4" fmla="*/ 3726872 h 3726872"/>
              <a:gd name="connsiteX0" fmla="*/ 0 w 3546972"/>
              <a:gd name="connsiteY0" fmla="*/ 3726872 h 3726872"/>
              <a:gd name="connsiteX1" fmla="*/ 1629798 w 3546972"/>
              <a:gd name="connsiteY1" fmla="*/ 0 h 3726872"/>
              <a:gd name="connsiteX2" fmla="*/ 3546972 w 3546972"/>
              <a:gd name="connsiteY2" fmla="*/ 1541195 h 3726872"/>
              <a:gd name="connsiteX3" fmla="*/ 3543932 w 3546972"/>
              <a:gd name="connsiteY3" fmla="*/ 3723697 h 3726872"/>
              <a:gd name="connsiteX4" fmla="*/ 0 w 3546972"/>
              <a:gd name="connsiteY4" fmla="*/ 3726872 h 3726872"/>
              <a:gd name="connsiteX0" fmla="*/ 0 w 3546972"/>
              <a:gd name="connsiteY0" fmla="*/ 2233061 h 2233061"/>
              <a:gd name="connsiteX1" fmla="*/ 1071534 w 3546972"/>
              <a:gd name="connsiteY1" fmla="*/ 0 h 2233061"/>
              <a:gd name="connsiteX2" fmla="*/ 3546972 w 3546972"/>
              <a:gd name="connsiteY2" fmla="*/ 47384 h 2233061"/>
              <a:gd name="connsiteX3" fmla="*/ 3543932 w 3546972"/>
              <a:gd name="connsiteY3" fmla="*/ 2229886 h 2233061"/>
              <a:gd name="connsiteX4" fmla="*/ 0 w 3546972"/>
              <a:gd name="connsiteY4" fmla="*/ 2233061 h 2233061"/>
              <a:gd name="connsiteX0" fmla="*/ 0 w 3546972"/>
              <a:gd name="connsiteY0" fmla="*/ 2185677 h 2185677"/>
              <a:gd name="connsiteX1" fmla="*/ 957136 w 3546972"/>
              <a:gd name="connsiteY1" fmla="*/ 10070 h 2185677"/>
              <a:gd name="connsiteX2" fmla="*/ 3546972 w 3546972"/>
              <a:gd name="connsiteY2" fmla="*/ 0 h 2185677"/>
              <a:gd name="connsiteX3" fmla="*/ 3543932 w 3546972"/>
              <a:gd name="connsiteY3" fmla="*/ 2182502 h 2185677"/>
              <a:gd name="connsiteX4" fmla="*/ 0 w 3546972"/>
              <a:gd name="connsiteY4" fmla="*/ 2185677 h 2185677"/>
              <a:gd name="connsiteX0" fmla="*/ 0 w 3546972"/>
              <a:gd name="connsiteY0" fmla="*/ 2181081 h 2181081"/>
              <a:gd name="connsiteX1" fmla="*/ 957136 w 3546972"/>
              <a:gd name="connsiteY1" fmla="*/ 5474 h 2181081"/>
              <a:gd name="connsiteX2" fmla="*/ 3546972 w 3546972"/>
              <a:gd name="connsiteY2" fmla="*/ 0 h 2181081"/>
              <a:gd name="connsiteX3" fmla="*/ 3543932 w 3546972"/>
              <a:gd name="connsiteY3" fmla="*/ 2177906 h 2181081"/>
              <a:gd name="connsiteX4" fmla="*/ 0 w 3546972"/>
              <a:gd name="connsiteY4" fmla="*/ 2181081 h 2181081"/>
              <a:gd name="connsiteX0" fmla="*/ 0 w 3546972"/>
              <a:gd name="connsiteY0" fmla="*/ 2175607 h 2175607"/>
              <a:gd name="connsiteX1" fmla="*/ 957136 w 3546972"/>
              <a:gd name="connsiteY1" fmla="*/ 0 h 2175607"/>
              <a:gd name="connsiteX2" fmla="*/ 3546972 w 3546972"/>
              <a:gd name="connsiteY2" fmla="*/ 1421 h 2175607"/>
              <a:gd name="connsiteX3" fmla="*/ 3543932 w 3546972"/>
              <a:gd name="connsiteY3" fmla="*/ 2172432 h 2175607"/>
              <a:gd name="connsiteX4" fmla="*/ 0 w 3546972"/>
              <a:gd name="connsiteY4" fmla="*/ 2175607 h 217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972" h="2175607">
                <a:moveTo>
                  <a:pt x="0" y="2175607"/>
                </a:moveTo>
                <a:lnTo>
                  <a:pt x="957136" y="0"/>
                </a:lnTo>
                <a:lnTo>
                  <a:pt x="3546972" y="1421"/>
                </a:lnTo>
                <a:cubicBezTo>
                  <a:pt x="3545196" y="1243712"/>
                  <a:pt x="3545708" y="930141"/>
                  <a:pt x="3543932" y="2172432"/>
                </a:cubicBezTo>
                <a:lnTo>
                  <a:pt x="0" y="2175607"/>
                </a:lnTo>
                <a:close/>
              </a:path>
            </a:pathLst>
          </a:custGeom>
          <a:solidFill>
            <a:srgbClr val="FF0000"/>
          </a:solidFill>
        </p:spPr>
        <p:txBody>
          <a:bodyPr anchor="ctr" anchorCtr="0"/>
          <a:lstStyle>
            <a:lvl1pPr marL="1160463" marR="0" indent="0" algn="r" defTabSz="914400" rtl="0" eaLnBrk="1" fontAlgn="auto" latinLnBrk="0" hangingPunct="1">
              <a:lnSpc>
                <a:spcPct val="108000"/>
              </a:lnSpc>
              <a:spcBef>
                <a:spcPts val="0"/>
              </a:spcBef>
              <a:spcAft>
                <a:spcPts val="1000"/>
              </a:spcAft>
              <a:buClrTx/>
              <a:buSzTx/>
              <a:buFontTx/>
              <a:buNone/>
              <a:tabLst/>
              <a:defRPr/>
            </a:lvl1pPr>
          </a:lstStyle>
          <a:p>
            <a:r>
              <a:rPr lang="pl-PL" dirty="0"/>
              <a:t>Przeciągnij obraz na symbol zastępczy lub kliknij ikonę, aby go dodać.</a:t>
            </a:r>
          </a:p>
        </p:txBody>
      </p:sp>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7" name="Symbol zastępczy tytułu 12"/>
          <p:cNvSpPr>
            <a:spLocks noGrp="1"/>
          </p:cNvSpPr>
          <p:nvPr>
            <p:ph type="title"/>
          </p:nvPr>
        </p:nvSpPr>
        <p:spPr>
          <a:xfrm>
            <a:off x="407989" y="341283"/>
            <a:ext cx="4274847" cy="612000"/>
          </a:xfrm>
          <a:prstGeom prst="rect">
            <a:avLst/>
          </a:prstGeom>
        </p:spPr>
        <p:txBody>
          <a:bodyPr vert="horz" lIns="0" tIns="45720" rIns="91440" bIns="45720" rtlCol="0" anchor="t" anchorCtr="0">
            <a:noAutofit/>
          </a:bodyPr>
          <a:lstStyle/>
          <a:p>
            <a:r>
              <a:rPr lang="pl-PL" dirty="0"/>
              <a:t>Nagłówek | Tytuł slajdu</a:t>
            </a:r>
          </a:p>
        </p:txBody>
      </p:sp>
      <p:sp>
        <p:nvSpPr>
          <p:cNvPr id="9" name="Symbol zastępczy tekstu 14"/>
          <p:cNvSpPr>
            <a:spLocks noGrp="1"/>
          </p:cNvSpPr>
          <p:nvPr>
            <p:ph type="body" sz="quarter" idx="16" hasCustomPrompt="1"/>
          </p:nvPr>
        </p:nvSpPr>
        <p:spPr>
          <a:xfrm>
            <a:off x="407988" y="1592263"/>
            <a:ext cx="2494539" cy="4465637"/>
          </a:xfrm>
        </p:spPr>
        <p:txBody>
          <a:bodyPr/>
          <a:lstStyle/>
          <a:p>
            <a:pPr lvl="0"/>
            <a:r>
              <a:rPr lang="pl-PL" dirty="0"/>
              <a:t>Czcionka Myriad Pro o rozmiarze 16 pkt. Kolor czcionki biały. Wyrównanie do lewej strony.</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a:t>
            </a:r>
          </a:p>
        </p:txBody>
      </p:sp>
      <p:sp>
        <p:nvSpPr>
          <p:cNvPr id="5" name="Symbol zastępczy obrazu 4"/>
          <p:cNvSpPr>
            <a:spLocks noGrp="1"/>
          </p:cNvSpPr>
          <p:nvPr>
            <p:ph type="pic" sz="quarter" idx="18" hasCustomPrompt="1"/>
          </p:nvPr>
        </p:nvSpPr>
        <p:spPr>
          <a:xfrm>
            <a:off x="8642741" y="-3176"/>
            <a:ext cx="3549259" cy="3730047"/>
          </a:xfrm>
          <a:custGeom>
            <a:avLst/>
            <a:gdLst>
              <a:gd name="connsiteX0" fmla="*/ 0 w 5302882"/>
              <a:gd name="connsiteY0" fmla="*/ 3726872 h 3726872"/>
              <a:gd name="connsiteX1" fmla="*/ 1629798 w 5302882"/>
              <a:gd name="connsiteY1" fmla="*/ 0 h 3726872"/>
              <a:gd name="connsiteX2" fmla="*/ 3673084 w 5302882"/>
              <a:gd name="connsiteY2" fmla="*/ 0 h 3726872"/>
              <a:gd name="connsiteX3" fmla="*/ 5302882 w 5302882"/>
              <a:gd name="connsiteY3" fmla="*/ 3726872 h 3726872"/>
              <a:gd name="connsiteX4" fmla="*/ 0 w 5302882"/>
              <a:gd name="connsiteY4" fmla="*/ 3726872 h 3726872"/>
              <a:gd name="connsiteX0" fmla="*/ 0 w 3673084"/>
              <a:gd name="connsiteY0" fmla="*/ 3726872 h 3726872"/>
              <a:gd name="connsiteX1" fmla="*/ 1629798 w 3673084"/>
              <a:gd name="connsiteY1" fmla="*/ 0 h 3726872"/>
              <a:gd name="connsiteX2" fmla="*/ 3673084 w 3673084"/>
              <a:gd name="connsiteY2" fmla="*/ 0 h 3726872"/>
              <a:gd name="connsiteX3" fmla="*/ 3543932 w 3673084"/>
              <a:gd name="connsiteY3" fmla="*/ 3723697 h 3726872"/>
              <a:gd name="connsiteX4" fmla="*/ 0 w 3673084"/>
              <a:gd name="connsiteY4" fmla="*/ 3726872 h 3726872"/>
              <a:gd name="connsiteX0" fmla="*/ 0 w 3549259"/>
              <a:gd name="connsiteY0" fmla="*/ 3730047 h 3730047"/>
              <a:gd name="connsiteX1" fmla="*/ 1629798 w 3549259"/>
              <a:gd name="connsiteY1" fmla="*/ 3175 h 3730047"/>
              <a:gd name="connsiteX2" fmla="*/ 3549259 w 3549259"/>
              <a:gd name="connsiteY2" fmla="*/ 0 h 3730047"/>
              <a:gd name="connsiteX3" fmla="*/ 3543932 w 3549259"/>
              <a:gd name="connsiteY3" fmla="*/ 3726872 h 3730047"/>
              <a:gd name="connsiteX4" fmla="*/ 0 w 3549259"/>
              <a:gd name="connsiteY4" fmla="*/ 3730047 h 3730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259" h="3730047">
                <a:moveTo>
                  <a:pt x="0" y="3730047"/>
                </a:moveTo>
                <a:lnTo>
                  <a:pt x="1629798" y="3175"/>
                </a:lnTo>
                <a:lnTo>
                  <a:pt x="3549259" y="0"/>
                </a:lnTo>
                <a:cubicBezTo>
                  <a:pt x="3547483" y="1242291"/>
                  <a:pt x="3545708" y="2484581"/>
                  <a:pt x="3543932" y="3726872"/>
                </a:cubicBezTo>
                <a:lnTo>
                  <a:pt x="0" y="3730047"/>
                </a:lnTo>
                <a:close/>
              </a:path>
            </a:pathLst>
          </a:custGeom>
          <a:solidFill>
            <a:srgbClr val="FF0000"/>
          </a:solidFill>
        </p:spPr>
        <p:txBody>
          <a:bodyPr anchor="ctr" anchorCtr="0"/>
          <a:lstStyle>
            <a:lvl1pPr marL="1160463" marR="0" indent="0" algn="r" defTabSz="914400" rtl="0" eaLnBrk="1" fontAlgn="auto" latinLnBrk="0" hangingPunct="1">
              <a:lnSpc>
                <a:spcPct val="108000"/>
              </a:lnSpc>
              <a:spcBef>
                <a:spcPts val="0"/>
              </a:spcBef>
              <a:spcAft>
                <a:spcPts val="1000"/>
              </a:spcAft>
              <a:buClrTx/>
              <a:buSzTx/>
              <a:buFontTx/>
              <a:buNone/>
              <a:tabLst/>
              <a:defRPr/>
            </a:lvl1pPr>
          </a:lstStyle>
          <a:p>
            <a:r>
              <a:rPr lang="pl-PL" dirty="0"/>
              <a:t>Przeciągnij obraz na symbol zastępczy lub kliknij ikonę, aby go dodać.</a:t>
            </a:r>
          </a:p>
        </p:txBody>
      </p:sp>
    </p:spTree>
    <p:extLst>
      <p:ext uri="{BB962C8B-B14F-4D97-AF65-F5344CB8AC3E}">
        <p14:creationId xmlns:p14="http://schemas.microsoft.com/office/powerpoint/2010/main" val="302235543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Nagłówek | Tekst | 3 x Grafika">
    <p:bg>
      <p:bgPr>
        <a:solidFill>
          <a:schemeClr val="bg1"/>
        </a:solidFill>
        <a:effectLst/>
      </p:bgPr>
    </p:bg>
    <p:spTree>
      <p:nvGrpSpPr>
        <p:cNvPr id="1" name=""/>
        <p:cNvGrpSpPr/>
        <p:nvPr/>
      </p:nvGrpSpPr>
      <p:grpSpPr>
        <a:xfrm>
          <a:off x="0" y="0"/>
          <a:ext cx="0" cy="0"/>
          <a:chOff x="0" y="0"/>
          <a:chExt cx="0" cy="0"/>
        </a:xfrm>
      </p:grpSpPr>
      <p:sp>
        <p:nvSpPr>
          <p:cNvPr id="5" name="Symbol zastępczy obrazu 4"/>
          <p:cNvSpPr>
            <a:spLocks noGrp="1"/>
          </p:cNvSpPr>
          <p:nvPr>
            <p:ph type="pic" sz="quarter" idx="17" hasCustomPrompt="1"/>
          </p:nvPr>
        </p:nvSpPr>
        <p:spPr>
          <a:xfrm>
            <a:off x="7263694" y="0"/>
            <a:ext cx="4928306" cy="6858000"/>
          </a:xfrm>
          <a:custGeom>
            <a:avLst/>
            <a:gdLst>
              <a:gd name="connsiteX0" fmla="*/ 0 w 9525706"/>
              <a:gd name="connsiteY0" fmla="*/ 6858000 h 6858000"/>
              <a:gd name="connsiteX1" fmla="*/ 3000855 w 9525706"/>
              <a:gd name="connsiteY1" fmla="*/ 0 h 6858000"/>
              <a:gd name="connsiteX2" fmla="*/ 6524851 w 9525706"/>
              <a:gd name="connsiteY2" fmla="*/ 0 h 6858000"/>
              <a:gd name="connsiteX3" fmla="*/ 9525706 w 9525706"/>
              <a:gd name="connsiteY3" fmla="*/ 6858000 h 6858000"/>
              <a:gd name="connsiteX4" fmla="*/ 0 w 9525706"/>
              <a:gd name="connsiteY4" fmla="*/ 6858000 h 6858000"/>
              <a:gd name="connsiteX0" fmla="*/ 0 w 6524851"/>
              <a:gd name="connsiteY0" fmla="*/ 6858000 h 6858000"/>
              <a:gd name="connsiteX1" fmla="*/ 3000855 w 6524851"/>
              <a:gd name="connsiteY1" fmla="*/ 0 h 6858000"/>
              <a:gd name="connsiteX2" fmla="*/ 6524851 w 6524851"/>
              <a:gd name="connsiteY2" fmla="*/ 0 h 6858000"/>
              <a:gd name="connsiteX3" fmla="*/ 4928306 w 6524851"/>
              <a:gd name="connsiteY3" fmla="*/ 6858000 h 6858000"/>
              <a:gd name="connsiteX4" fmla="*/ 0 w 6524851"/>
              <a:gd name="connsiteY4" fmla="*/ 6858000 h 6858000"/>
              <a:gd name="connsiteX0" fmla="*/ 0 w 4928306"/>
              <a:gd name="connsiteY0" fmla="*/ 6858000 h 6858000"/>
              <a:gd name="connsiteX1" fmla="*/ 3000855 w 4928306"/>
              <a:gd name="connsiteY1" fmla="*/ 0 h 6858000"/>
              <a:gd name="connsiteX2" fmla="*/ 4924651 w 4928306"/>
              <a:gd name="connsiteY2" fmla="*/ 0 h 6858000"/>
              <a:gd name="connsiteX3" fmla="*/ 4928306 w 4928306"/>
              <a:gd name="connsiteY3" fmla="*/ 6858000 h 6858000"/>
              <a:gd name="connsiteX4" fmla="*/ 0 w 492830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306" h="6858000">
                <a:moveTo>
                  <a:pt x="0" y="6858000"/>
                </a:moveTo>
                <a:lnTo>
                  <a:pt x="3000855" y="0"/>
                </a:lnTo>
                <a:lnTo>
                  <a:pt x="4924651" y="0"/>
                </a:lnTo>
                <a:cubicBezTo>
                  <a:pt x="4925869" y="2286000"/>
                  <a:pt x="4927088" y="4572000"/>
                  <a:pt x="4928306" y="6858000"/>
                </a:cubicBezTo>
                <a:lnTo>
                  <a:pt x="0" y="6858000"/>
                </a:lnTo>
                <a:close/>
              </a:path>
            </a:pathLst>
          </a:custGeom>
          <a:solidFill>
            <a:srgbClr val="FF0000"/>
          </a:solidFill>
        </p:spPr>
        <p:txBody>
          <a:bodyPr wrap="square" anchor="ctr" anchorCtr="1"/>
          <a:lstStyle>
            <a:lvl1pPr marL="2357438" indent="0" algn="r">
              <a:tabLst/>
              <a:defRPr>
                <a:solidFill>
                  <a:schemeClr val="bg1"/>
                </a:solidFill>
              </a:defRPr>
            </a:lvl1pPr>
          </a:lstStyle>
          <a:p>
            <a:r>
              <a:rPr lang="pl-PL" dirty="0"/>
              <a:t>Przeciągnij obraz na symbol zastępczy lub kliknij ikonę, aby go dodać.</a:t>
            </a:r>
          </a:p>
        </p:txBody>
      </p:sp>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7" name="Symbol zastępczy tytułu 12"/>
          <p:cNvSpPr>
            <a:spLocks noGrp="1"/>
          </p:cNvSpPr>
          <p:nvPr>
            <p:ph type="title"/>
          </p:nvPr>
        </p:nvSpPr>
        <p:spPr>
          <a:xfrm>
            <a:off x="407989" y="341283"/>
            <a:ext cx="4274847" cy="612000"/>
          </a:xfrm>
          <a:prstGeom prst="rect">
            <a:avLst/>
          </a:prstGeom>
        </p:spPr>
        <p:txBody>
          <a:bodyPr vert="horz" lIns="0" tIns="45720" rIns="91440" bIns="45720" rtlCol="0" anchor="t" anchorCtr="0">
            <a:noAutofit/>
          </a:bodyPr>
          <a:lstStyle/>
          <a:p>
            <a:r>
              <a:rPr lang="pl-PL" dirty="0"/>
              <a:t>Nagłówek | Tytuł slajdu</a:t>
            </a:r>
          </a:p>
        </p:txBody>
      </p:sp>
      <p:sp>
        <p:nvSpPr>
          <p:cNvPr id="9" name="Symbol zastępczy tekstu 14"/>
          <p:cNvSpPr>
            <a:spLocks noGrp="1"/>
          </p:cNvSpPr>
          <p:nvPr>
            <p:ph type="body" sz="quarter" idx="16" hasCustomPrompt="1"/>
          </p:nvPr>
        </p:nvSpPr>
        <p:spPr>
          <a:xfrm>
            <a:off x="407988" y="1592263"/>
            <a:ext cx="2494539" cy="4465637"/>
          </a:xfrm>
        </p:spPr>
        <p:txBody>
          <a:bodyPr/>
          <a:lstStyle/>
          <a:p>
            <a:pPr lvl="0"/>
            <a:r>
              <a:rPr lang="pl-PL" dirty="0"/>
              <a:t>Czcionka Myriad Pro o rozmiarze 16 pkt. Kolor czcionki biały. Wyrównanie do lewej strony.</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a:t>
            </a:r>
          </a:p>
        </p:txBody>
      </p:sp>
    </p:spTree>
    <p:extLst>
      <p:ext uri="{BB962C8B-B14F-4D97-AF65-F5344CB8AC3E}">
        <p14:creationId xmlns:p14="http://schemas.microsoft.com/office/powerpoint/2010/main" val="189727036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agłówek | 3 x Grafika | Tekst_2">
    <p:bg>
      <p:bgPr>
        <a:solidFill>
          <a:schemeClr val="bg1"/>
        </a:solidFill>
        <a:effectLst/>
      </p:bgPr>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7" name="Symbol zastępczy tytułu 12"/>
          <p:cNvSpPr>
            <a:spLocks noGrp="1"/>
          </p:cNvSpPr>
          <p:nvPr>
            <p:ph type="title"/>
          </p:nvPr>
        </p:nvSpPr>
        <p:spPr>
          <a:xfrm>
            <a:off x="407989" y="341283"/>
            <a:ext cx="5148262" cy="612000"/>
          </a:xfrm>
          <a:prstGeom prst="rect">
            <a:avLst/>
          </a:prstGeom>
        </p:spPr>
        <p:txBody>
          <a:bodyPr vert="horz" lIns="0" tIns="45720" rIns="91440" bIns="45720" rtlCol="0" anchor="t" anchorCtr="0">
            <a:noAutofit/>
          </a:bodyPr>
          <a:lstStyle/>
          <a:p>
            <a:r>
              <a:rPr lang="pl-PL" dirty="0"/>
              <a:t>Nagłówek | Tytuł slajdu</a:t>
            </a:r>
          </a:p>
        </p:txBody>
      </p:sp>
      <p:sp>
        <p:nvSpPr>
          <p:cNvPr id="9" name="Symbol zastępczy tekstu 14"/>
          <p:cNvSpPr>
            <a:spLocks noGrp="1"/>
          </p:cNvSpPr>
          <p:nvPr>
            <p:ph type="body" sz="quarter" idx="16" hasCustomPrompt="1"/>
          </p:nvPr>
        </p:nvSpPr>
        <p:spPr>
          <a:xfrm>
            <a:off x="407988" y="1989138"/>
            <a:ext cx="5148263" cy="4068762"/>
          </a:xfrm>
        </p:spPr>
        <p:txBody>
          <a:bodyPr/>
          <a:lstStyle/>
          <a:p>
            <a:pPr lvl="0"/>
            <a:r>
              <a:rPr lang="pl-PL" dirty="0"/>
              <a:t>Czcionka Myriad Pro o rozmiarze 16 pkt. Kolor czcionki biały. Wyrównanie do lewej strony.</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a:t>
            </a:r>
          </a:p>
          <a:p>
            <a:pPr lvl="1"/>
            <a:r>
              <a:rPr lang="pl-PL" dirty="0"/>
              <a:t>Ut </a:t>
            </a:r>
            <a:r>
              <a:rPr lang="pl-PL" dirty="0" err="1"/>
              <a:t>enim</a:t>
            </a:r>
            <a:r>
              <a:rPr lang="pl-PL" dirty="0"/>
              <a:t> ad </a:t>
            </a:r>
            <a:r>
              <a:rPr lang="pl-PL" dirty="0" err="1"/>
              <a:t>minim</a:t>
            </a:r>
            <a:r>
              <a:rPr lang="pl-PL" dirty="0"/>
              <a:t> </a:t>
            </a:r>
            <a:r>
              <a:rPr lang="pl-PL" dirty="0" err="1"/>
              <a:t>veniam</a:t>
            </a:r>
            <a:r>
              <a:rPr lang="pl-PL" dirty="0"/>
              <a:t>, </a:t>
            </a:r>
            <a:r>
              <a:rPr lang="pl-PL" dirty="0" err="1"/>
              <a:t>quis</a:t>
            </a:r>
            <a:r>
              <a:rPr lang="pl-PL" dirty="0"/>
              <a:t> </a:t>
            </a:r>
            <a:r>
              <a:rPr lang="pl-PL" dirty="0" err="1"/>
              <a:t>nostrud</a:t>
            </a:r>
            <a:r>
              <a:rPr lang="pl-PL" dirty="0"/>
              <a:t> </a:t>
            </a:r>
            <a:r>
              <a:rPr lang="pl-PL" dirty="0" err="1"/>
              <a:t>exercitation</a:t>
            </a:r>
            <a:endParaRPr lang="pl-PL" dirty="0"/>
          </a:p>
          <a:p>
            <a:pPr lvl="1"/>
            <a:r>
              <a:rPr lang="pl-PL" dirty="0" err="1"/>
              <a:t>Ullamco</a:t>
            </a:r>
            <a:r>
              <a:rPr lang="pl-PL" dirty="0"/>
              <a:t> </a:t>
            </a:r>
            <a:r>
              <a:rPr lang="pl-PL" dirty="0" err="1"/>
              <a:t>laboris</a:t>
            </a:r>
            <a:r>
              <a:rPr lang="pl-PL" dirty="0"/>
              <a:t> </a:t>
            </a:r>
            <a:r>
              <a:rPr lang="pl-PL" dirty="0" err="1"/>
              <a:t>nisi</a:t>
            </a:r>
            <a:r>
              <a:rPr lang="pl-PL" dirty="0"/>
              <a:t> </a:t>
            </a:r>
            <a:r>
              <a:rPr lang="pl-PL" dirty="0" err="1"/>
              <a:t>ut</a:t>
            </a:r>
            <a:r>
              <a:rPr lang="pl-PL" dirty="0"/>
              <a:t> </a:t>
            </a:r>
            <a:r>
              <a:rPr lang="pl-PL" dirty="0" err="1"/>
              <a:t>aliquip</a:t>
            </a:r>
            <a:r>
              <a:rPr lang="pl-PL" dirty="0"/>
              <a:t> ex </a:t>
            </a:r>
            <a:r>
              <a:rPr lang="pl-PL" dirty="0" err="1"/>
              <a:t>ea</a:t>
            </a:r>
            <a:r>
              <a:rPr lang="pl-PL" dirty="0"/>
              <a:t> </a:t>
            </a:r>
            <a:r>
              <a:rPr lang="pl-PL" dirty="0" err="1"/>
              <a:t>commodo</a:t>
            </a:r>
            <a:r>
              <a:rPr lang="pl-PL" dirty="0"/>
              <a:t> </a:t>
            </a:r>
            <a:r>
              <a:rPr lang="pl-PL" dirty="0" err="1"/>
              <a:t>consequat</a:t>
            </a:r>
            <a:endParaRPr lang="pl-PL" dirty="0"/>
          </a:p>
          <a:p>
            <a:pPr lvl="1"/>
            <a:r>
              <a:rPr lang="pl-PL" dirty="0" err="1"/>
              <a:t>Duis</a:t>
            </a:r>
            <a:r>
              <a:rPr lang="pl-PL" dirty="0"/>
              <a:t> </a:t>
            </a:r>
            <a:r>
              <a:rPr lang="pl-PL" dirty="0" err="1"/>
              <a:t>aute</a:t>
            </a:r>
            <a:r>
              <a:rPr lang="pl-PL" dirty="0"/>
              <a:t> </a:t>
            </a:r>
            <a:r>
              <a:rPr lang="pl-PL" dirty="0" err="1"/>
              <a:t>irure</a:t>
            </a:r>
            <a:r>
              <a:rPr lang="pl-PL" dirty="0"/>
              <a:t> </a:t>
            </a:r>
            <a:r>
              <a:rPr lang="pl-PL" dirty="0" err="1"/>
              <a:t>dolor</a:t>
            </a:r>
            <a:r>
              <a:rPr lang="pl-PL" dirty="0"/>
              <a:t> in </a:t>
            </a:r>
            <a:r>
              <a:rPr lang="pl-PL" dirty="0" err="1"/>
              <a:t>reprehenderit</a:t>
            </a:r>
            <a:r>
              <a:rPr lang="pl-PL" dirty="0"/>
              <a:t> in </a:t>
            </a:r>
            <a:r>
              <a:rPr lang="pl-PL" dirty="0" err="1"/>
              <a:t>voluptate</a:t>
            </a:r>
            <a:r>
              <a:rPr lang="pl-PL" dirty="0"/>
              <a:t> </a:t>
            </a:r>
            <a:r>
              <a:rPr lang="pl-PL" dirty="0" err="1"/>
              <a:t>velit</a:t>
            </a:r>
            <a:endParaRPr lang="pl-PL" dirty="0"/>
          </a:p>
        </p:txBody>
      </p:sp>
      <p:sp>
        <p:nvSpPr>
          <p:cNvPr id="8" name="Symbol zastępczy obrazu 7"/>
          <p:cNvSpPr>
            <a:spLocks noGrp="1"/>
          </p:cNvSpPr>
          <p:nvPr>
            <p:ph type="pic" sz="quarter" idx="17"/>
          </p:nvPr>
        </p:nvSpPr>
        <p:spPr>
          <a:xfrm>
            <a:off x="6096000" y="0"/>
            <a:ext cx="6096000" cy="3367271"/>
          </a:xfrm>
          <a:solidFill>
            <a:srgbClr val="FF0000"/>
          </a:solidFill>
        </p:spPr>
        <p:txBody>
          <a:bodyPr/>
          <a:lstStyle>
            <a:lvl1pPr marL="0" marR="0" indent="0" algn="l" defTabSz="914400" rtl="0" eaLnBrk="1" fontAlgn="auto" latinLnBrk="0" hangingPunct="1">
              <a:lnSpc>
                <a:spcPct val="108000"/>
              </a:lnSpc>
              <a:spcBef>
                <a:spcPts val="0"/>
              </a:spcBef>
              <a:spcAft>
                <a:spcPts val="1000"/>
              </a:spcAft>
              <a:buClrTx/>
              <a:buSzTx/>
              <a:buFontTx/>
              <a:buNone/>
              <a:tabLst/>
              <a:defRPr/>
            </a:lvl1pPr>
          </a:lstStyle>
          <a:p>
            <a:r>
              <a:rPr lang="pl-PL" dirty="0"/>
              <a:t>Przeciągnij obraz na symbol zastępczy lub kliknij ikonę, aby go dodać</a:t>
            </a:r>
            <a:endParaRPr lang="id-ID" dirty="0"/>
          </a:p>
        </p:txBody>
      </p:sp>
      <p:sp>
        <p:nvSpPr>
          <p:cNvPr id="10" name="Symbol zastępczy obrazu 7"/>
          <p:cNvSpPr>
            <a:spLocks noGrp="1"/>
          </p:cNvSpPr>
          <p:nvPr>
            <p:ph type="pic" sz="quarter" idx="18"/>
          </p:nvPr>
        </p:nvSpPr>
        <p:spPr>
          <a:xfrm>
            <a:off x="6096000" y="3490728"/>
            <a:ext cx="2986271" cy="3367271"/>
          </a:xfrm>
          <a:solidFill>
            <a:srgbClr val="FF0000"/>
          </a:solidFill>
        </p:spPr>
        <p:txBody>
          <a:bodyPr/>
          <a:lstStyle>
            <a:lvl1pPr marL="0" marR="0" indent="0" algn="l" defTabSz="914400" rtl="0" eaLnBrk="1" fontAlgn="auto" latinLnBrk="0" hangingPunct="1">
              <a:lnSpc>
                <a:spcPct val="108000"/>
              </a:lnSpc>
              <a:spcBef>
                <a:spcPts val="0"/>
              </a:spcBef>
              <a:spcAft>
                <a:spcPts val="1000"/>
              </a:spcAft>
              <a:buClrTx/>
              <a:buSzTx/>
              <a:buFontTx/>
              <a:buNone/>
              <a:tabLst/>
              <a:defRPr/>
            </a:lvl1pPr>
          </a:lstStyle>
          <a:p>
            <a:r>
              <a:rPr lang="pl-PL" dirty="0"/>
              <a:t>Przeciągnij obraz na symbol zastępczy lub kliknij ikonę, aby go dodać</a:t>
            </a:r>
            <a:endParaRPr lang="id-ID" dirty="0"/>
          </a:p>
        </p:txBody>
      </p:sp>
      <p:sp>
        <p:nvSpPr>
          <p:cNvPr id="12" name="Symbol zastępczy obrazu 7"/>
          <p:cNvSpPr>
            <a:spLocks noGrp="1"/>
          </p:cNvSpPr>
          <p:nvPr>
            <p:ph type="pic" sz="quarter" idx="19"/>
          </p:nvPr>
        </p:nvSpPr>
        <p:spPr>
          <a:xfrm>
            <a:off x="9204631" y="3491951"/>
            <a:ext cx="2987369" cy="1620684"/>
          </a:xfrm>
          <a:solidFill>
            <a:srgbClr val="FF0000"/>
          </a:solidFill>
        </p:spPr>
        <p:txBody>
          <a:bodyPr/>
          <a:lstStyle>
            <a:lvl1pPr marL="0" marR="0" indent="0" algn="l" defTabSz="914400" rtl="0" eaLnBrk="1" fontAlgn="auto" latinLnBrk="0" hangingPunct="1">
              <a:lnSpc>
                <a:spcPct val="108000"/>
              </a:lnSpc>
              <a:spcBef>
                <a:spcPts val="0"/>
              </a:spcBef>
              <a:spcAft>
                <a:spcPts val="1000"/>
              </a:spcAft>
              <a:buClrTx/>
              <a:buSzTx/>
              <a:buFontTx/>
              <a:buNone/>
              <a:tabLst/>
              <a:defRPr/>
            </a:lvl1pPr>
          </a:lstStyle>
          <a:p>
            <a:r>
              <a:rPr lang="pl-PL" dirty="0"/>
              <a:t>Przeciągnij obraz na symbol zastępczy lub kliknij ikonę, aby go dodać</a:t>
            </a:r>
            <a:endParaRPr lang="id-ID" dirty="0"/>
          </a:p>
        </p:txBody>
      </p:sp>
    </p:spTree>
    <p:extLst>
      <p:ext uri="{BB962C8B-B14F-4D97-AF65-F5344CB8AC3E}">
        <p14:creationId xmlns:p14="http://schemas.microsoft.com/office/powerpoint/2010/main" val="19072756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agłówek | 3 x Grafika">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17" name="Picture Placeholder 5"/>
          <p:cNvSpPr>
            <a:spLocks noGrp="1"/>
          </p:cNvSpPr>
          <p:nvPr>
            <p:ph type="pic" sz="quarter" idx="34"/>
          </p:nvPr>
        </p:nvSpPr>
        <p:spPr>
          <a:xfrm>
            <a:off x="5542869" y="203201"/>
            <a:ext cx="6443662" cy="6188808"/>
          </a:xfrm>
          <a:prstGeom prst="rect">
            <a:avLst/>
          </a:prstGeom>
          <a:solidFill>
            <a:srgbClr val="FF0000"/>
          </a:solidFill>
        </p:spPr>
        <p:txBody>
          <a:bodyPr/>
          <a:lstStyle/>
          <a:p>
            <a:r>
              <a:rPr lang="pl-PL" dirty="0"/>
              <a:t>Przeciągnij obraz na symbol zastępczy lub kliknij ikonę, aby go dodać</a:t>
            </a:r>
            <a:endParaRPr lang="id-ID"/>
          </a:p>
        </p:txBody>
      </p:sp>
      <p:sp>
        <p:nvSpPr>
          <p:cNvPr id="19" name="Picture Placeholder 5"/>
          <p:cNvSpPr>
            <a:spLocks noGrp="1"/>
          </p:cNvSpPr>
          <p:nvPr>
            <p:ph type="pic" sz="quarter" idx="14"/>
          </p:nvPr>
        </p:nvSpPr>
        <p:spPr>
          <a:xfrm>
            <a:off x="2846705" y="3372697"/>
            <a:ext cx="2497680" cy="3019312"/>
          </a:xfrm>
          <a:prstGeom prst="rect">
            <a:avLst/>
          </a:prstGeom>
          <a:solidFill>
            <a:srgbClr val="FF0000"/>
          </a:solidFill>
        </p:spPr>
        <p:txBody>
          <a:bodyPr/>
          <a:lstStyle/>
          <a:p>
            <a:r>
              <a:rPr lang="pl-PL" dirty="0"/>
              <a:t>Przeciągnij obraz na symbol zastępczy lub kliknij ikonę, aby go dodać</a:t>
            </a:r>
            <a:endParaRPr lang="id-ID" dirty="0"/>
          </a:p>
        </p:txBody>
      </p:sp>
      <p:sp>
        <p:nvSpPr>
          <p:cNvPr id="22" name="Picture Placeholder 5"/>
          <p:cNvSpPr>
            <a:spLocks noGrp="1"/>
          </p:cNvSpPr>
          <p:nvPr>
            <p:ph type="pic" sz="quarter" idx="36"/>
          </p:nvPr>
        </p:nvSpPr>
        <p:spPr>
          <a:xfrm>
            <a:off x="159522" y="203200"/>
            <a:ext cx="2497680" cy="3019312"/>
          </a:xfrm>
          <a:prstGeom prst="rect">
            <a:avLst/>
          </a:prstGeom>
          <a:solidFill>
            <a:srgbClr val="FF0000"/>
          </a:solidFill>
        </p:spPr>
        <p:txBody>
          <a:bodyPr/>
          <a:lstStyle/>
          <a:p>
            <a:r>
              <a:rPr lang="pl-PL" dirty="0"/>
              <a:t>Przeciągnij obraz na symbol zastępczy lub kliknij ikonę, aby go dodać</a:t>
            </a:r>
            <a:endParaRPr lang="id-ID" dirty="0"/>
          </a:p>
        </p:txBody>
      </p:sp>
    </p:spTree>
    <p:extLst>
      <p:ext uri="{BB962C8B-B14F-4D97-AF65-F5344CB8AC3E}">
        <p14:creationId xmlns:p14="http://schemas.microsoft.com/office/powerpoint/2010/main" val="363206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D60AD951-2E19-4DEA-A42C-43E177744F52}" type="datetimeFigureOut">
              <a:rPr lang="it-IT" smtClean="0"/>
              <a:t>11/10/2023</a:t>
            </a:fld>
            <a:endParaRPr lang="it-IT"/>
          </a:p>
        </p:txBody>
      </p:sp>
      <p:sp>
        <p:nvSpPr>
          <p:cNvPr id="9" name="Footer Placeholder 8"/>
          <p:cNvSpPr>
            <a:spLocks noGrp="1"/>
          </p:cNvSpPr>
          <p:nvPr>
            <p:ph type="ftr" sz="quarter" idx="11"/>
          </p:nvPr>
        </p:nvSpPr>
        <p:spPr>
          <a:xfrm>
            <a:off x="3499101" y="6356350"/>
            <a:ext cx="5911517" cy="365125"/>
          </a:xfrm>
        </p:spPr>
        <p:txBody>
          <a:bodyPr/>
          <a:lstStyle/>
          <a:p>
            <a:endParaRPr lang="it-IT"/>
          </a:p>
        </p:txBody>
      </p:sp>
      <p:sp>
        <p:nvSpPr>
          <p:cNvPr id="10" name="Slide Number Placeholder 9"/>
          <p:cNvSpPr>
            <a:spLocks noGrp="1"/>
          </p:cNvSpPr>
          <p:nvPr>
            <p:ph type="sldNum" sz="quarter" idx="12"/>
          </p:nvPr>
        </p:nvSpPr>
        <p:spPr/>
        <p:txBody>
          <a:bodyPr/>
          <a:lstStyle/>
          <a:p>
            <a:fld id="{6951B075-47B0-4975-8866-7736E687DDDE}" type="slidenum">
              <a:rPr lang="it-IT" smtClean="0"/>
              <a:t>‹#›</a:t>
            </a:fld>
            <a:endParaRPr lang="it-IT"/>
          </a:p>
        </p:txBody>
      </p:sp>
    </p:spTree>
    <p:extLst>
      <p:ext uri="{BB962C8B-B14F-4D97-AF65-F5344CB8AC3E}">
        <p14:creationId xmlns:p14="http://schemas.microsoft.com/office/powerpoint/2010/main" val="25428165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Nagłówek | 2 x Treść">
    <p:spTree>
      <p:nvGrpSpPr>
        <p:cNvPr id="1" name=""/>
        <p:cNvGrpSpPr/>
        <p:nvPr/>
      </p:nvGrpSpPr>
      <p:grpSpPr>
        <a:xfrm>
          <a:off x="0" y="0"/>
          <a:ext cx="0" cy="0"/>
          <a:chOff x="0" y="0"/>
          <a:chExt cx="0" cy="0"/>
        </a:xfrm>
      </p:grpSpPr>
      <p:sp>
        <p:nvSpPr>
          <p:cNvPr id="5" name="Symbol zastępczy obrazu 4"/>
          <p:cNvSpPr>
            <a:spLocks noGrp="1"/>
          </p:cNvSpPr>
          <p:nvPr>
            <p:ph type="pic" sz="quarter" idx="12"/>
          </p:nvPr>
        </p:nvSpPr>
        <p:spPr>
          <a:xfrm>
            <a:off x="239385" y="1199380"/>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39" name="Symbol zastępczy obrazu 4"/>
          <p:cNvSpPr>
            <a:spLocks noGrp="1"/>
          </p:cNvSpPr>
          <p:nvPr>
            <p:ph type="pic" sz="quarter" idx="19"/>
          </p:nvPr>
        </p:nvSpPr>
        <p:spPr>
          <a:xfrm>
            <a:off x="3053251" y="2739906"/>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34" name="Symbol zastępczy obrazu 4"/>
          <p:cNvSpPr>
            <a:spLocks noGrp="1"/>
          </p:cNvSpPr>
          <p:nvPr>
            <p:ph type="pic" sz="quarter" idx="14"/>
          </p:nvPr>
        </p:nvSpPr>
        <p:spPr>
          <a:xfrm>
            <a:off x="239198" y="4263062"/>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35" name="Symbol zastępczy obrazu 4"/>
          <p:cNvSpPr>
            <a:spLocks noGrp="1"/>
          </p:cNvSpPr>
          <p:nvPr>
            <p:ph type="pic" sz="quarter" idx="15"/>
          </p:nvPr>
        </p:nvSpPr>
        <p:spPr>
          <a:xfrm>
            <a:off x="1646609" y="3491130"/>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36" name="Symbol zastępczy obrazu 4"/>
          <p:cNvSpPr>
            <a:spLocks noGrp="1"/>
          </p:cNvSpPr>
          <p:nvPr>
            <p:ph type="pic" sz="quarter" idx="16"/>
          </p:nvPr>
        </p:nvSpPr>
        <p:spPr>
          <a:xfrm>
            <a:off x="1645884" y="1967463"/>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37" name="Symbol zastępczy obrazu 4"/>
          <p:cNvSpPr>
            <a:spLocks noGrp="1"/>
          </p:cNvSpPr>
          <p:nvPr>
            <p:ph type="pic" sz="quarter" idx="17"/>
          </p:nvPr>
        </p:nvSpPr>
        <p:spPr>
          <a:xfrm>
            <a:off x="1645884" y="5016949"/>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38" name="Symbol zastępczy obrazu 4"/>
          <p:cNvSpPr>
            <a:spLocks noGrp="1"/>
          </p:cNvSpPr>
          <p:nvPr>
            <p:ph type="pic" sz="quarter" idx="18"/>
          </p:nvPr>
        </p:nvSpPr>
        <p:spPr>
          <a:xfrm>
            <a:off x="3054026" y="4259501"/>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0" name="Symbol zastępczy obrazu 4"/>
          <p:cNvSpPr>
            <a:spLocks noGrp="1"/>
          </p:cNvSpPr>
          <p:nvPr>
            <p:ph type="pic" sz="quarter" idx="20"/>
          </p:nvPr>
        </p:nvSpPr>
        <p:spPr>
          <a:xfrm>
            <a:off x="3052526" y="1216239"/>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1" name="Symbol zastępczy obrazu 4"/>
          <p:cNvSpPr>
            <a:spLocks noGrp="1"/>
          </p:cNvSpPr>
          <p:nvPr>
            <p:ph type="pic" sz="quarter" idx="21"/>
          </p:nvPr>
        </p:nvSpPr>
        <p:spPr>
          <a:xfrm>
            <a:off x="4458000" y="1986119"/>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3" name="Symbol zastępczy obrazu 4"/>
          <p:cNvSpPr>
            <a:spLocks noGrp="1"/>
          </p:cNvSpPr>
          <p:nvPr>
            <p:ph type="pic" sz="quarter" idx="23"/>
          </p:nvPr>
        </p:nvSpPr>
        <p:spPr>
          <a:xfrm>
            <a:off x="4458000" y="3503311"/>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4" name="Symbol zastępczy obrazu 4"/>
          <p:cNvSpPr>
            <a:spLocks noGrp="1"/>
          </p:cNvSpPr>
          <p:nvPr>
            <p:ph type="pic" sz="quarter" idx="24"/>
          </p:nvPr>
        </p:nvSpPr>
        <p:spPr>
          <a:xfrm>
            <a:off x="4458000" y="5015454"/>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5" name="Symbol zastępczy obrazu 4"/>
          <p:cNvSpPr>
            <a:spLocks noGrp="1"/>
          </p:cNvSpPr>
          <p:nvPr>
            <p:ph type="pic" sz="quarter" idx="25"/>
          </p:nvPr>
        </p:nvSpPr>
        <p:spPr>
          <a:xfrm>
            <a:off x="5866992" y="4261678"/>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6" name="Symbol zastępczy obrazu 4"/>
          <p:cNvSpPr>
            <a:spLocks noGrp="1"/>
          </p:cNvSpPr>
          <p:nvPr>
            <p:ph type="pic" sz="quarter" idx="26"/>
          </p:nvPr>
        </p:nvSpPr>
        <p:spPr>
          <a:xfrm>
            <a:off x="5866217" y="2742083"/>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7" name="Symbol zastępczy obrazu 4"/>
          <p:cNvSpPr>
            <a:spLocks noGrp="1"/>
          </p:cNvSpPr>
          <p:nvPr>
            <p:ph type="pic" sz="quarter" idx="27"/>
          </p:nvPr>
        </p:nvSpPr>
        <p:spPr>
          <a:xfrm>
            <a:off x="5865492" y="1211328"/>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8" name="Symbol zastępczy obrazu 4"/>
          <p:cNvSpPr>
            <a:spLocks noGrp="1"/>
          </p:cNvSpPr>
          <p:nvPr>
            <p:ph type="pic" sz="quarter" idx="28"/>
          </p:nvPr>
        </p:nvSpPr>
        <p:spPr>
          <a:xfrm>
            <a:off x="7278064" y="5016336"/>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49" name="Symbol zastępczy obrazu 4"/>
          <p:cNvSpPr>
            <a:spLocks noGrp="1"/>
          </p:cNvSpPr>
          <p:nvPr>
            <p:ph type="pic" sz="quarter" idx="29"/>
          </p:nvPr>
        </p:nvSpPr>
        <p:spPr>
          <a:xfrm>
            <a:off x="7277289" y="3496741"/>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50" name="Symbol zastępczy obrazu 4"/>
          <p:cNvSpPr>
            <a:spLocks noGrp="1"/>
          </p:cNvSpPr>
          <p:nvPr>
            <p:ph type="pic" sz="quarter" idx="30"/>
          </p:nvPr>
        </p:nvSpPr>
        <p:spPr>
          <a:xfrm>
            <a:off x="7276553" y="1945737"/>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51" name="Symbol zastępczy obrazu 4"/>
          <p:cNvSpPr>
            <a:spLocks noGrp="1"/>
          </p:cNvSpPr>
          <p:nvPr>
            <p:ph type="pic" sz="quarter" idx="31"/>
          </p:nvPr>
        </p:nvSpPr>
        <p:spPr>
          <a:xfrm>
            <a:off x="8684001" y="2738282"/>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52" name="Symbol zastępczy obrazu 4"/>
          <p:cNvSpPr>
            <a:spLocks noGrp="1"/>
          </p:cNvSpPr>
          <p:nvPr>
            <p:ph type="pic" sz="quarter" idx="32"/>
          </p:nvPr>
        </p:nvSpPr>
        <p:spPr>
          <a:xfrm>
            <a:off x="10091510" y="3489938"/>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53" name="Symbol zastępczy obrazu 4"/>
          <p:cNvSpPr>
            <a:spLocks noGrp="1"/>
          </p:cNvSpPr>
          <p:nvPr>
            <p:ph type="pic" sz="quarter" idx="33"/>
          </p:nvPr>
        </p:nvSpPr>
        <p:spPr>
          <a:xfrm>
            <a:off x="10091510" y="5009678"/>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55" name="Symbol zastępczy obrazu 4"/>
          <p:cNvSpPr>
            <a:spLocks noGrp="1"/>
          </p:cNvSpPr>
          <p:nvPr>
            <p:ph type="pic" sz="quarter" idx="34"/>
          </p:nvPr>
        </p:nvSpPr>
        <p:spPr>
          <a:xfrm>
            <a:off x="8683432" y="4271959"/>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33" name="Symbol zastępczy obrazu 4"/>
          <p:cNvSpPr>
            <a:spLocks noGrp="1"/>
          </p:cNvSpPr>
          <p:nvPr>
            <p:ph type="pic" sz="quarter" idx="13"/>
          </p:nvPr>
        </p:nvSpPr>
        <p:spPr>
          <a:xfrm>
            <a:off x="239385" y="2715636"/>
            <a:ext cx="1645200" cy="1418400"/>
          </a:xfrm>
          <a:prstGeom prst="hexagon">
            <a:avLst/>
          </a:prstGeom>
          <a:solidFill>
            <a:srgbClr val="FF0000"/>
          </a:solidFill>
        </p:spPr>
        <p:txBody>
          <a:bodyPr/>
          <a:lstStyle>
            <a:lvl1pPr>
              <a:defRPr sz="1200">
                <a:solidFill>
                  <a:schemeClr val="bg1"/>
                </a:solidFill>
              </a:defRPr>
            </a:lvl1pPr>
          </a:lstStyle>
          <a:p>
            <a:endParaRPr lang="pl-PL" dirty="0"/>
          </a:p>
        </p:txBody>
      </p:sp>
      <p:sp>
        <p:nvSpPr>
          <p:cNvPr id="56" name="Symbol zastępczy tekstu 55"/>
          <p:cNvSpPr>
            <a:spLocks noGrp="1"/>
          </p:cNvSpPr>
          <p:nvPr>
            <p:ph type="body" sz="quarter" idx="35"/>
          </p:nvPr>
        </p:nvSpPr>
        <p:spPr>
          <a:xfrm>
            <a:off x="239198" y="4270387"/>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57" name="Symbol zastępczy tekstu 55"/>
          <p:cNvSpPr>
            <a:spLocks noGrp="1"/>
          </p:cNvSpPr>
          <p:nvPr>
            <p:ph type="body" sz="quarter" idx="36"/>
          </p:nvPr>
        </p:nvSpPr>
        <p:spPr>
          <a:xfrm>
            <a:off x="240580" y="2718586"/>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58" name="Symbol zastępczy tekstu 55"/>
          <p:cNvSpPr>
            <a:spLocks noGrp="1"/>
          </p:cNvSpPr>
          <p:nvPr>
            <p:ph type="body" sz="quarter" idx="37"/>
          </p:nvPr>
        </p:nvSpPr>
        <p:spPr>
          <a:xfrm>
            <a:off x="241135" y="1199380"/>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wzorca tekstu</a:t>
            </a:r>
          </a:p>
        </p:txBody>
      </p:sp>
      <p:sp>
        <p:nvSpPr>
          <p:cNvPr id="59" name="Symbol zastępczy tekstu 55"/>
          <p:cNvSpPr>
            <a:spLocks noGrp="1"/>
          </p:cNvSpPr>
          <p:nvPr>
            <p:ph type="body" sz="quarter" idx="38"/>
          </p:nvPr>
        </p:nvSpPr>
        <p:spPr>
          <a:xfrm>
            <a:off x="1647362" y="5017206"/>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60" name="Symbol zastępczy tekstu 55"/>
          <p:cNvSpPr>
            <a:spLocks noGrp="1"/>
          </p:cNvSpPr>
          <p:nvPr>
            <p:ph type="body" sz="quarter" idx="39"/>
          </p:nvPr>
        </p:nvSpPr>
        <p:spPr>
          <a:xfrm>
            <a:off x="1648744" y="3486669"/>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61" name="Symbol zastępczy tekstu 55"/>
          <p:cNvSpPr>
            <a:spLocks noGrp="1"/>
          </p:cNvSpPr>
          <p:nvPr>
            <p:ph type="body" sz="quarter" idx="40"/>
          </p:nvPr>
        </p:nvSpPr>
        <p:spPr>
          <a:xfrm>
            <a:off x="1642211" y="1967463"/>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62" name="Symbol zastępczy tekstu 55"/>
          <p:cNvSpPr>
            <a:spLocks noGrp="1"/>
          </p:cNvSpPr>
          <p:nvPr>
            <p:ph type="body" sz="quarter" idx="41"/>
          </p:nvPr>
        </p:nvSpPr>
        <p:spPr>
          <a:xfrm>
            <a:off x="3057751" y="4266492"/>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63" name="Symbol zastępczy tekstu 55"/>
          <p:cNvSpPr>
            <a:spLocks noGrp="1"/>
          </p:cNvSpPr>
          <p:nvPr>
            <p:ph type="body" sz="quarter" idx="42"/>
          </p:nvPr>
        </p:nvSpPr>
        <p:spPr>
          <a:xfrm>
            <a:off x="3059133" y="2735955"/>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64" name="Symbol zastępczy tekstu 55"/>
          <p:cNvSpPr>
            <a:spLocks noGrp="1"/>
          </p:cNvSpPr>
          <p:nvPr>
            <p:ph type="body" sz="quarter" idx="43"/>
          </p:nvPr>
        </p:nvSpPr>
        <p:spPr>
          <a:xfrm>
            <a:off x="3052600" y="1216749"/>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wzorca tekstu</a:t>
            </a:r>
          </a:p>
        </p:txBody>
      </p:sp>
      <p:sp>
        <p:nvSpPr>
          <p:cNvPr id="65" name="Symbol zastępczy tekstu 55"/>
          <p:cNvSpPr>
            <a:spLocks noGrp="1"/>
          </p:cNvSpPr>
          <p:nvPr>
            <p:ph type="body" sz="quarter" idx="44"/>
          </p:nvPr>
        </p:nvSpPr>
        <p:spPr>
          <a:xfrm>
            <a:off x="4462456" y="5015454"/>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66" name="Symbol zastępczy tekstu 55"/>
          <p:cNvSpPr>
            <a:spLocks noGrp="1"/>
          </p:cNvSpPr>
          <p:nvPr>
            <p:ph type="body" sz="quarter" idx="45"/>
          </p:nvPr>
        </p:nvSpPr>
        <p:spPr>
          <a:xfrm>
            <a:off x="4463838" y="3506181"/>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67" name="Symbol zastępczy tekstu 55"/>
          <p:cNvSpPr>
            <a:spLocks noGrp="1"/>
          </p:cNvSpPr>
          <p:nvPr>
            <p:ph type="body" sz="quarter" idx="46"/>
          </p:nvPr>
        </p:nvSpPr>
        <p:spPr>
          <a:xfrm>
            <a:off x="4457305" y="1979887"/>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0" name="Symbol zastępczy tekstu 55"/>
          <p:cNvSpPr>
            <a:spLocks noGrp="1"/>
          </p:cNvSpPr>
          <p:nvPr>
            <p:ph type="body" sz="quarter" idx="48"/>
          </p:nvPr>
        </p:nvSpPr>
        <p:spPr>
          <a:xfrm>
            <a:off x="5874135" y="4264871"/>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1" name="Symbol zastępczy tekstu 55"/>
          <p:cNvSpPr>
            <a:spLocks noGrp="1"/>
          </p:cNvSpPr>
          <p:nvPr>
            <p:ph type="body" sz="quarter" idx="49"/>
          </p:nvPr>
        </p:nvSpPr>
        <p:spPr>
          <a:xfrm>
            <a:off x="5875517" y="2734334"/>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2" name="Symbol zastępczy tekstu 55"/>
          <p:cNvSpPr>
            <a:spLocks noGrp="1"/>
          </p:cNvSpPr>
          <p:nvPr>
            <p:ph type="body" sz="quarter" idx="50"/>
          </p:nvPr>
        </p:nvSpPr>
        <p:spPr>
          <a:xfrm>
            <a:off x="5868984" y="1215128"/>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3" name="Symbol zastępczy tekstu 55"/>
          <p:cNvSpPr>
            <a:spLocks noGrp="1"/>
          </p:cNvSpPr>
          <p:nvPr>
            <p:ph type="body" sz="quarter" idx="51"/>
          </p:nvPr>
        </p:nvSpPr>
        <p:spPr>
          <a:xfrm>
            <a:off x="7287861" y="5019006"/>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4" name="Symbol zastępczy tekstu 55"/>
          <p:cNvSpPr>
            <a:spLocks noGrp="1"/>
          </p:cNvSpPr>
          <p:nvPr>
            <p:ph type="body" sz="quarter" idx="52"/>
          </p:nvPr>
        </p:nvSpPr>
        <p:spPr>
          <a:xfrm>
            <a:off x="7289243" y="3488469"/>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5" name="Symbol zastępczy tekstu 55"/>
          <p:cNvSpPr>
            <a:spLocks noGrp="1"/>
          </p:cNvSpPr>
          <p:nvPr>
            <p:ph type="body" sz="quarter" idx="53"/>
          </p:nvPr>
        </p:nvSpPr>
        <p:spPr>
          <a:xfrm>
            <a:off x="7282710" y="1940911"/>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6" name="Symbol zastępczy tekstu 55"/>
          <p:cNvSpPr>
            <a:spLocks noGrp="1"/>
          </p:cNvSpPr>
          <p:nvPr>
            <p:ph type="body" sz="quarter" idx="54"/>
          </p:nvPr>
        </p:nvSpPr>
        <p:spPr>
          <a:xfrm>
            <a:off x="8691346" y="4271959"/>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7" name="Symbol zastępczy tekstu 55"/>
          <p:cNvSpPr>
            <a:spLocks noGrp="1"/>
          </p:cNvSpPr>
          <p:nvPr>
            <p:ph type="body" sz="quarter" idx="55"/>
          </p:nvPr>
        </p:nvSpPr>
        <p:spPr>
          <a:xfrm>
            <a:off x="8691901" y="2731489"/>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8" name="Symbol zastępczy tekstu 55"/>
          <p:cNvSpPr>
            <a:spLocks noGrp="1"/>
          </p:cNvSpPr>
          <p:nvPr>
            <p:ph type="body" sz="quarter" idx="56"/>
          </p:nvPr>
        </p:nvSpPr>
        <p:spPr>
          <a:xfrm>
            <a:off x="10091469" y="5015486"/>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79" name="Symbol zastępczy tekstu 55"/>
          <p:cNvSpPr>
            <a:spLocks noGrp="1"/>
          </p:cNvSpPr>
          <p:nvPr>
            <p:ph type="body" sz="quarter" idx="57"/>
          </p:nvPr>
        </p:nvSpPr>
        <p:spPr>
          <a:xfrm>
            <a:off x="10092024" y="3486304"/>
            <a:ext cx="1645200" cy="1418400"/>
          </a:xfrm>
          <a:prstGeom prst="hexagon">
            <a:avLst/>
          </a:prstGeom>
          <a:solidFill>
            <a:srgbClr val="141F40"/>
          </a:solidFill>
        </p:spPr>
        <p:txBody>
          <a:bodyPr anchor="ctr" anchorCtr="1"/>
          <a:lstStyle>
            <a:lvl1pPr algn="ctr">
              <a:defRPr sz="1600" b="0" i="0">
                <a:solidFill>
                  <a:schemeClr val="bg1"/>
                </a:solidFill>
                <a:latin typeface="Myriad Pro" charset="0"/>
                <a:ea typeface="Myriad Pro" charset="0"/>
                <a:cs typeface="Myriad Pro" charset="0"/>
              </a:defRPr>
            </a:lvl1pPr>
            <a:lvl2pPr>
              <a:defRPr sz="1000" b="0" i="0">
                <a:solidFill>
                  <a:schemeClr val="bg1"/>
                </a:solidFill>
                <a:latin typeface="Myriad Pro" charset="0"/>
                <a:ea typeface="Myriad Pro" charset="0"/>
                <a:cs typeface="Myriad Pro" charset="0"/>
              </a:defRPr>
            </a:lvl2pPr>
            <a:lvl3pPr>
              <a:defRPr sz="1050" b="0" i="0">
                <a:solidFill>
                  <a:schemeClr val="bg1"/>
                </a:solidFill>
                <a:latin typeface="Myriad Pro" charset="0"/>
                <a:ea typeface="Myriad Pro" charset="0"/>
                <a:cs typeface="Myriad Pro" charset="0"/>
              </a:defRPr>
            </a:lvl3pPr>
            <a:lvl4pPr>
              <a:defRPr sz="1050" b="0" i="0">
                <a:solidFill>
                  <a:schemeClr val="bg1"/>
                </a:solidFill>
                <a:latin typeface="Myriad Pro" charset="0"/>
                <a:ea typeface="Myriad Pro" charset="0"/>
                <a:cs typeface="Myriad Pro" charset="0"/>
              </a:defRPr>
            </a:lvl4pPr>
            <a:lvl5pPr>
              <a:defRPr sz="1050" b="0" i="0">
                <a:solidFill>
                  <a:schemeClr val="bg1"/>
                </a:solidFill>
                <a:latin typeface="Myriad Pro" charset="0"/>
                <a:ea typeface="Myriad Pro" charset="0"/>
                <a:cs typeface="Myriad Pro" charset="0"/>
              </a:defRPr>
            </a:lvl5pPr>
          </a:lstStyle>
          <a:p>
            <a:pPr lvl="0"/>
            <a:r>
              <a:rPr lang="pl-PL" dirty="0"/>
              <a:t>Kliknij, aby edytować style </a:t>
            </a:r>
            <a:r>
              <a:rPr lang="pl-PL"/>
              <a:t>wzorca tekstu</a:t>
            </a:r>
            <a:endParaRPr lang="pl-PL" dirty="0"/>
          </a:p>
        </p:txBody>
      </p:sp>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14" name="Symbol zastępczy tytułu 12"/>
          <p:cNvSpPr>
            <a:spLocks noGrp="1"/>
          </p:cNvSpPr>
          <p:nvPr>
            <p:ph type="title"/>
          </p:nvPr>
        </p:nvSpPr>
        <p:spPr>
          <a:xfrm>
            <a:off x="407988" y="341283"/>
            <a:ext cx="11198905" cy="612000"/>
          </a:xfrm>
          <a:prstGeom prst="rect">
            <a:avLst/>
          </a:prstGeom>
        </p:spPr>
        <p:txBody>
          <a:bodyPr vert="horz" lIns="0" tIns="45720" rIns="91440" bIns="45720" rtlCol="0" anchor="t" anchorCtr="0">
            <a:noAutofit/>
          </a:bodyPr>
          <a:lstStyle/>
          <a:p>
            <a:r>
              <a:rPr lang="pl-PL" dirty="0"/>
              <a:t>Nagłówek | Tytuł slajdu</a:t>
            </a:r>
          </a:p>
        </p:txBody>
      </p:sp>
    </p:spTree>
    <p:extLst>
      <p:ext uri="{BB962C8B-B14F-4D97-AF65-F5344CB8AC3E}">
        <p14:creationId xmlns:p14="http://schemas.microsoft.com/office/powerpoint/2010/main" val="34909626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agłówek | Wykres">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6" name="Symbol zastępczy wykresu 5"/>
          <p:cNvSpPr>
            <a:spLocks noGrp="1"/>
          </p:cNvSpPr>
          <p:nvPr>
            <p:ph type="chart" sz="quarter" idx="12"/>
          </p:nvPr>
        </p:nvSpPr>
        <p:spPr>
          <a:xfrm>
            <a:off x="407988" y="1592263"/>
            <a:ext cx="11198225" cy="4465636"/>
          </a:xfrm>
        </p:spPr>
        <p:txBody>
          <a:bodyPr>
            <a:noAutofit/>
          </a:bodyPr>
          <a:lstStyle>
            <a:lvl1pPr marL="0" marR="0" indent="0" algn="l" defTabSz="914400" rtl="0" eaLnBrk="1" fontAlgn="auto" latinLnBrk="0" hangingPunct="1">
              <a:lnSpc>
                <a:spcPct val="108000"/>
              </a:lnSpc>
              <a:spcBef>
                <a:spcPts val="0"/>
              </a:spcBef>
              <a:spcAft>
                <a:spcPts val="1000"/>
              </a:spcAft>
              <a:buClrTx/>
              <a:buSzTx/>
              <a:buFontTx/>
              <a:buNone/>
              <a:tabLst/>
              <a:defRPr sz="1600">
                <a:solidFill>
                  <a:schemeClr val="tx1"/>
                </a:solidFill>
              </a:defRPr>
            </a:lvl1pPr>
          </a:lstStyle>
          <a:p>
            <a:r>
              <a:rPr lang="pl-PL" dirty="0"/>
              <a:t>Kliknij ikonę, aby dodać wykres</a:t>
            </a:r>
          </a:p>
        </p:txBody>
      </p:sp>
      <p:sp>
        <p:nvSpPr>
          <p:cNvPr id="8" name="Symbol zastępczy tytułu 12"/>
          <p:cNvSpPr>
            <a:spLocks noGrp="1"/>
          </p:cNvSpPr>
          <p:nvPr>
            <p:ph type="title"/>
          </p:nvPr>
        </p:nvSpPr>
        <p:spPr>
          <a:xfrm>
            <a:off x="407988" y="341283"/>
            <a:ext cx="11198905" cy="612000"/>
          </a:xfrm>
          <a:prstGeom prst="rect">
            <a:avLst/>
          </a:prstGeom>
        </p:spPr>
        <p:txBody>
          <a:bodyPr vert="horz" lIns="0" tIns="45720" rIns="91440" bIns="45720" rtlCol="0" anchor="t" anchorCtr="0">
            <a:noAutofit/>
          </a:bodyPr>
          <a:lstStyle/>
          <a:p>
            <a:r>
              <a:rPr lang="pl-PL" dirty="0"/>
              <a:t>Nagłówek | Tytuł slajdu</a:t>
            </a:r>
          </a:p>
        </p:txBody>
      </p:sp>
    </p:spTree>
    <p:extLst>
      <p:ext uri="{BB962C8B-B14F-4D97-AF65-F5344CB8AC3E}">
        <p14:creationId xmlns:p14="http://schemas.microsoft.com/office/powerpoint/2010/main" val="19017439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7" name="Symbol zastępczy tabeli 6"/>
          <p:cNvSpPr>
            <a:spLocks noGrp="1"/>
          </p:cNvSpPr>
          <p:nvPr>
            <p:ph type="tbl" sz="quarter" idx="12"/>
          </p:nvPr>
        </p:nvSpPr>
        <p:spPr>
          <a:xfrm>
            <a:off x="407986" y="1592263"/>
            <a:ext cx="11198905" cy="4465636"/>
          </a:xfrm>
        </p:spPr>
        <p:txBody>
          <a:bodyPr/>
          <a:lstStyle/>
          <a:p>
            <a:r>
              <a:rPr lang="pl-PL" dirty="0"/>
              <a:t>Kliknij ikonę, aby dodać tabelę</a:t>
            </a:r>
          </a:p>
        </p:txBody>
      </p:sp>
      <p:sp>
        <p:nvSpPr>
          <p:cNvPr id="6" name="Symbol zastępczy tytułu 12"/>
          <p:cNvSpPr>
            <a:spLocks noGrp="1"/>
          </p:cNvSpPr>
          <p:nvPr>
            <p:ph type="title"/>
          </p:nvPr>
        </p:nvSpPr>
        <p:spPr>
          <a:xfrm>
            <a:off x="407988" y="341283"/>
            <a:ext cx="11198905" cy="612000"/>
          </a:xfrm>
          <a:prstGeom prst="rect">
            <a:avLst/>
          </a:prstGeom>
        </p:spPr>
        <p:txBody>
          <a:bodyPr vert="horz" lIns="0" tIns="45720" rIns="91440" bIns="45720" rtlCol="0" anchor="t" anchorCtr="0">
            <a:noAutofit/>
          </a:bodyPr>
          <a:lstStyle/>
          <a:p>
            <a:r>
              <a:rPr lang="pl-PL" dirty="0"/>
              <a:t>Nagłówek | Tytuł slajdu</a:t>
            </a:r>
          </a:p>
        </p:txBody>
      </p:sp>
    </p:spTree>
    <p:extLst>
      <p:ext uri="{BB962C8B-B14F-4D97-AF65-F5344CB8AC3E}">
        <p14:creationId xmlns:p14="http://schemas.microsoft.com/office/powerpoint/2010/main" val="6482400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agłówek | Partnerzy">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C66557B-F777-D240-AAFC-332A88C54245}" type="slidenum">
              <a:rPr lang="pl-PL" smtClean="0"/>
              <a:pPr/>
              <a:t>‹#›</a:t>
            </a:fld>
            <a:endParaRPr lang="pl-PL" dirty="0"/>
          </a:p>
        </p:txBody>
      </p:sp>
      <p:sp>
        <p:nvSpPr>
          <p:cNvPr id="4" name="Symbol zastępczy stopki 3"/>
          <p:cNvSpPr>
            <a:spLocks noGrp="1"/>
          </p:cNvSpPr>
          <p:nvPr>
            <p:ph type="ftr" sz="quarter" idx="11"/>
          </p:nvPr>
        </p:nvSpPr>
        <p:spPr/>
        <p:txBody>
          <a:bodyPr/>
          <a:lstStyle/>
          <a:p>
            <a:r>
              <a:rPr lang="pl-PL" dirty="0"/>
              <a:t>Tytuł prezentacji | Data</a:t>
            </a:r>
          </a:p>
        </p:txBody>
      </p:sp>
      <p:sp>
        <p:nvSpPr>
          <p:cNvPr id="27" name="Picture Placeholder 5"/>
          <p:cNvSpPr>
            <a:spLocks noGrp="1"/>
          </p:cNvSpPr>
          <p:nvPr>
            <p:ph type="pic" sz="quarter" idx="39"/>
          </p:nvPr>
        </p:nvSpPr>
        <p:spPr>
          <a:xfrm>
            <a:off x="407988" y="1424652"/>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44" name="Picture Placeholder 5"/>
          <p:cNvSpPr>
            <a:spLocks noGrp="1"/>
          </p:cNvSpPr>
          <p:nvPr userDrawn="1">
            <p:ph type="pic" sz="quarter" idx="41"/>
          </p:nvPr>
        </p:nvSpPr>
        <p:spPr>
          <a:xfrm>
            <a:off x="3449787" y="1431641"/>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45" name="Picture Placeholder 5"/>
          <p:cNvSpPr>
            <a:spLocks noGrp="1"/>
          </p:cNvSpPr>
          <p:nvPr>
            <p:ph type="pic" sz="quarter" idx="42"/>
          </p:nvPr>
        </p:nvSpPr>
        <p:spPr>
          <a:xfrm>
            <a:off x="6457941" y="1431641"/>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3" name="Symbol zastępczy tytułu 12"/>
          <p:cNvSpPr>
            <a:spLocks noGrp="1"/>
          </p:cNvSpPr>
          <p:nvPr>
            <p:ph type="title"/>
          </p:nvPr>
        </p:nvSpPr>
        <p:spPr>
          <a:xfrm>
            <a:off x="407988" y="341283"/>
            <a:ext cx="11198905" cy="612000"/>
          </a:xfrm>
          <a:prstGeom prst="rect">
            <a:avLst/>
          </a:prstGeom>
        </p:spPr>
        <p:txBody>
          <a:bodyPr vert="horz" lIns="0" tIns="45720" rIns="91440" bIns="45720" rtlCol="0" anchor="t" anchorCtr="0">
            <a:noAutofit/>
          </a:bodyPr>
          <a:lstStyle/>
          <a:p>
            <a:r>
              <a:rPr lang="pl-PL" dirty="0"/>
              <a:t>Nagłówek | Tytuł slajdu</a:t>
            </a:r>
          </a:p>
        </p:txBody>
      </p:sp>
      <p:sp>
        <p:nvSpPr>
          <p:cNvPr id="11" name="Picture Placeholder 5"/>
          <p:cNvSpPr>
            <a:spLocks noGrp="1"/>
          </p:cNvSpPr>
          <p:nvPr>
            <p:ph type="pic" sz="quarter" idx="47"/>
          </p:nvPr>
        </p:nvSpPr>
        <p:spPr>
          <a:xfrm>
            <a:off x="9458048" y="1431641"/>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2" name="Picture Placeholder 5"/>
          <p:cNvSpPr>
            <a:spLocks noGrp="1"/>
          </p:cNvSpPr>
          <p:nvPr>
            <p:ph type="pic" sz="quarter" idx="48"/>
          </p:nvPr>
        </p:nvSpPr>
        <p:spPr>
          <a:xfrm>
            <a:off x="407988" y="3179085"/>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4" name="Picture Placeholder 5"/>
          <p:cNvSpPr>
            <a:spLocks noGrp="1"/>
          </p:cNvSpPr>
          <p:nvPr>
            <p:ph type="pic" sz="quarter" idx="49"/>
          </p:nvPr>
        </p:nvSpPr>
        <p:spPr>
          <a:xfrm>
            <a:off x="3449787" y="3186074"/>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5" name="Picture Placeholder 5"/>
          <p:cNvSpPr>
            <a:spLocks noGrp="1"/>
          </p:cNvSpPr>
          <p:nvPr>
            <p:ph type="pic" sz="quarter" idx="50"/>
          </p:nvPr>
        </p:nvSpPr>
        <p:spPr>
          <a:xfrm>
            <a:off x="6457941" y="3186074"/>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6" name="Picture Placeholder 5"/>
          <p:cNvSpPr>
            <a:spLocks noGrp="1"/>
          </p:cNvSpPr>
          <p:nvPr>
            <p:ph type="pic" sz="quarter" idx="51"/>
          </p:nvPr>
        </p:nvSpPr>
        <p:spPr>
          <a:xfrm>
            <a:off x="9458048" y="3186074"/>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7" name="Picture Placeholder 5"/>
          <p:cNvSpPr>
            <a:spLocks noGrp="1"/>
          </p:cNvSpPr>
          <p:nvPr>
            <p:ph type="pic" sz="quarter" idx="52"/>
          </p:nvPr>
        </p:nvSpPr>
        <p:spPr>
          <a:xfrm>
            <a:off x="407988" y="4933518"/>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8" name="Picture Placeholder 5"/>
          <p:cNvSpPr>
            <a:spLocks noGrp="1"/>
          </p:cNvSpPr>
          <p:nvPr>
            <p:ph type="pic" sz="quarter" idx="53"/>
          </p:nvPr>
        </p:nvSpPr>
        <p:spPr>
          <a:xfrm>
            <a:off x="3449787" y="4940507"/>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19" name="Picture Placeholder 5"/>
          <p:cNvSpPr>
            <a:spLocks noGrp="1"/>
          </p:cNvSpPr>
          <p:nvPr>
            <p:ph type="pic" sz="quarter" idx="54"/>
          </p:nvPr>
        </p:nvSpPr>
        <p:spPr>
          <a:xfrm>
            <a:off x="6457941" y="4940507"/>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
        <p:nvSpPr>
          <p:cNvPr id="20" name="Picture Placeholder 5"/>
          <p:cNvSpPr>
            <a:spLocks noGrp="1"/>
          </p:cNvSpPr>
          <p:nvPr>
            <p:ph type="pic" sz="quarter" idx="55"/>
          </p:nvPr>
        </p:nvSpPr>
        <p:spPr>
          <a:xfrm>
            <a:off x="9458048" y="4940507"/>
            <a:ext cx="2148845" cy="1151167"/>
          </a:xfrm>
          <a:prstGeom prst="rect">
            <a:avLst/>
          </a:prstGeom>
          <a:noFill/>
        </p:spPr>
        <p:txBody>
          <a:bodyPr>
            <a:normAutofit/>
          </a:bodyPr>
          <a:lstStyle>
            <a:lvl1pPr>
              <a:defRPr sz="1400"/>
            </a:lvl1pPr>
          </a:lstStyle>
          <a:p>
            <a:r>
              <a:rPr lang="pl-PL" dirty="0"/>
              <a:t>Przeciągnij obraz na symbol zastępczy lub kliknij ikonę, aby go dodać</a:t>
            </a:r>
            <a:endParaRPr lang="id-ID" dirty="0"/>
          </a:p>
        </p:txBody>
      </p:sp>
    </p:spTree>
    <p:extLst>
      <p:ext uri="{BB962C8B-B14F-4D97-AF65-F5344CB8AC3E}">
        <p14:creationId xmlns:p14="http://schemas.microsoft.com/office/powerpoint/2010/main" val="2616430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92D5064-FD9B-4265-BD6E-97E65160DE5D}" type="datetimeFigureOut">
              <a:rPr lang="pl-PL" smtClean="0"/>
              <a:t>11.10.2023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8CFCD1DB-2610-4061-99D8-70A3C9004CFE}" type="slidenum">
              <a:rPr lang="pl-PL" smtClean="0"/>
              <a:t>‹#›</a:t>
            </a:fld>
            <a:endParaRPr lang="pl-PL"/>
          </a:p>
        </p:txBody>
      </p:sp>
    </p:spTree>
    <p:extLst>
      <p:ext uri="{BB962C8B-B14F-4D97-AF65-F5344CB8AC3E}">
        <p14:creationId xmlns:p14="http://schemas.microsoft.com/office/powerpoint/2010/main" val="26496514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Slajd tytułowy">
    <p:bg>
      <p:bgPr>
        <a:solidFill>
          <a:schemeClr val="bg1">
            <a:lumMod val="95000"/>
          </a:schemeClr>
        </a:solidFill>
        <a:effectLst/>
      </p:bgPr>
    </p:bg>
    <p:spTree>
      <p:nvGrpSpPr>
        <p:cNvPr id="1" name=""/>
        <p:cNvGrpSpPr/>
        <p:nvPr/>
      </p:nvGrpSpPr>
      <p:grpSpPr>
        <a:xfrm>
          <a:off x="0" y="0"/>
          <a:ext cx="0" cy="0"/>
          <a:chOff x="0" y="0"/>
          <a:chExt cx="0" cy="0"/>
        </a:xfrm>
      </p:grpSpPr>
      <p:pic>
        <p:nvPicPr>
          <p:cNvPr id="10" name="Grafika 9">
            <a:extLst>
              <a:ext uri="{FF2B5EF4-FFF2-40B4-BE49-F238E27FC236}">
                <a16:creationId xmlns:a16="http://schemas.microsoft.com/office/drawing/2014/main" id="{5F5E493E-8A71-DEC3-F69E-380B0BB7A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8957" y="332018"/>
            <a:ext cx="1763702" cy="383605"/>
          </a:xfrm>
          <a:prstGeom prst="rect">
            <a:avLst/>
          </a:prstGeom>
        </p:spPr>
      </p:pic>
      <p:pic>
        <p:nvPicPr>
          <p:cNvPr id="11" name="Obraz 10">
            <a:extLst>
              <a:ext uri="{FF2B5EF4-FFF2-40B4-BE49-F238E27FC236}">
                <a16:creationId xmlns:a16="http://schemas.microsoft.com/office/drawing/2014/main" id="{0675EBE7-52E0-7D8F-06B3-409DB1E0AD1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 r="14157" b="3718"/>
          <a:stretch/>
        </p:blipFill>
        <p:spPr>
          <a:xfrm>
            <a:off x="8710602" y="3960382"/>
            <a:ext cx="3481398" cy="3009648"/>
          </a:xfrm>
          <a:prstGeom prst="rect">
            <a:avLst/>
          </a:prstGeom>
        </p:spPr>
      </p:pic>
    </p:spTree>
    <p:extLst>
      <p:ext uri="{BB962C8B-B14F-4D97-AF65-F5344CB8AC3E}">
        <p14:creationId xmlns:p14="http://schemas.microsoft.com/office/powerpoint/2010/main" val="42236284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20" name="graphicnode theme"/>
          <p:cNvSpPr txBox="1">
            <a:spLocks noGrp="1"/>
          </p:cNvSpPr>
          <p:nvPr>
            <p:ph type="body" sz="quarter" idx="21"/>
          </p:nvPr>
        </p:nvSpPr>
        <p:spPr>
          <a:xfrm>
            <a:off x="432604" y="6240363"/>
            <a:ext cx="1635704" cy="268919"/>
          </a:xfrm>
          <a:prstGeom prst="rect">
            <a:avLst/>
          </a:prstGeom>
        </p:spPr>
        <p:txBody>
          <a:bodyPr wrap="none" lIns="71437" tIns="71437" rIns="71437" bIns="71437" anchor="ctr">
            <a:spAutoFit/>
          </a:bodyPr>
          <a:lstStyle>
            <a:lvl1pPr marL="0" indent="0" algn="ctr" defTabSz="410766">
              <a:lnSpc>
                <a:spcPct val="90000"/>
              </a:lnSpc>
              <a:spcBef>
                <a:spcPts val="0"/>
              </a:spcBef>
              <a:buSzTx/>
              <a:buFontTx/>
              <a:buNone/>
              <a:defRPr sz="900" cap="all" spc="90">
                <a:solidFill>
                  <a:srgbClr val="FFFFFF"/>
                </a:solidFill>
                <a:latin typeface="+mn-lt"/>
                <a:ea typeface="+mn-ea"/>
                <a:cs typeface="+mn-cs"/>
                <a:sym typeface="Avenir Next Regular"/>
              </a:defRPr>
            </a:lvl1pPr>
          </a:lstStyle>
          <a:p>
            <a:r>
              <a:t>graphicnode theme</a:t>
            </a:r>
          </a:p>
        </p:txBody>
      </p:sp>
      <p:sp>
        <p:nvSpPr>
          <p:cNvPr id="121" name="Maescenas dolor"/>
          <p:cNvSpPr txBox="1">
            <a:spLocks noGrp="1"/>
          </p:cNvSpPr>
          <p:nvPr>
            <p:ph type="body" sz="quarter" idx="22"/>
          </p:nvPr>
        </p:nvSpPr>
        <p:spPr>
          <a:xfrm>
            <a:off x="2173918" y="1093023"/>
            <a:ext cx="4801314" cy="892552"/>
          </a:xfrm>
          <a:prstGeom prst="rect">
            <a:avLst/>
          </a:prstGeom>
        </p:spPr>
        <p:txBody>
          <a:bodyPr wrap="none" anchor="ctr">
            <a:spAutoFit/>
          </a:bodyPr>
          <a:lstStyle>
            <a:lvl1pPr marL="0" indent="0">
              <a:lnSpc>
                <a:spcPct val="100000"/>
              </a:lnSpc>
              <a:spcBef>
                <a:spcPts val="0"/>
              </a:spcBef>
              <a:buSzTx/>
              <a:buFontTx/>
              <a:buNone/>
              <a:defRPr sz="5200">
                <a:solidFill>
                  <a:srgbClr val="000000"/>
                </a:solidFill>
                <a:latin typeface="Avenir Next Ultra Light"/>
                <a:ea typeface="Avenir Next Ultra Light"/>
                <a:cs typeface="Avenir Next Ultra Light"/>
                <a:sym typeface="Avenir Next Ultra Light"/>
              </a:defRPr>
            </a:lvl1pPr>
          </a:lstStyle>
          <a:p>
            <a:r>
              <a:t>Maescenas dolor</a:t>
            </a:r>
          </a:p>
        </p:txBody>
      </p:sp>
      <p:sp>
        <p:nvSpPr>
          <p:cNvPr id="122" name="Shape 3"/>
          <p:cNvSpPr>
            <a:spLocks noGrp="1"/>
          </p:cNvSpPr>
          <p:nvPr>
            <p:ph type="body" sz="quarter" idx="23"/>
          </p:nvPr>
        </p:nvSpPr>
        <p:spPr>
          <a:xfrm>
            <a:off x="2357905" y="3297522"/>
            <a:ext cx="2181720" cy="307792"/>
          </a:xfrm>
          <a:prstGeom prst="rect">
            <a:avLst/>
          </a:prstGeom>
          <a:solidFill>
            <a:srgbClr val="161A1D"/>
          </a:solidFill>
        </p:spPr>
        <p:txBody>
          <a:bodyPr anchor="ctr">
            <a:noAutofit/>
          </a:bodyPr>
          <a:lstStyle>
            <a:lvl1pPr marL="0" indent="0">
              <a:lnSpc>
                <a:spcPct val="100000"/>
              </a:lnSpc>
              <a:spcBef>
                <a:spcPts val="0"/>
              </a:spcBef>
              <a:buSzTx/>
              <a:buFontTx/>
              <a:buNone/>
              <a:defRPr sz="7800">
                <a:solidFill>
                  <a:srgbClr val="FFFFFF"/>
                </a:solidFill>
                <a:effectLst>
                  <a:outerShdw blurRad="38100" dist="12700" dir="5400000" rotWithShape="0">
                    <a:srgbClr val="000000">
                      <a:alpha val="50000"/>
                    </a:srgbClr>
                  </a:outerShdw>
                </a:effectLst>
                <a:latin typeface="Gill Sans"/>
                <a:sym typeface="Gill Sans"/>
              </a:defRPr>
            </a:lvl1pPr>
          </a:lstStyle>
          <a:p>
            <a:pPr marL="0" indent="0">
              <a:lnSpc>
                <a:spcPct val="100000"/>
              </a:lnSpc>
              <a:spcBef>
                <a:spcPts val="0"/>
              </a:spcBef>
              <a:buSzTx/>
              <a:buFontTx/>
              <a:buNone/>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3" name="Text Placeholder 2"/>
          <p:cNvSpPr txBox="1">
            <a:spLocks noGrp="1"/>
          </p:cNvSpPr>
          <p:nvPr>
            <p:ph type="body" sz="quarter" idx="24"/>
          </p:nvPr>
        </p:nvSpPr>
        <p:spPr>
          <a:xfrm>
            <a:off x="2415566" y="3324311"/>
            <a:ext cx="2279129" cy="307793"/>
          </a:xfrm>
          <a:prstGeom prst="rect">
            <a:avLst/>
          </a:prstGeom>
        </p:spPr>
        <p:txBody>
          <a:bodyPr anchor="ctr"/>
          <a:lstStyle>
            <a:lvl1pPr marL="0" indent="0">
              <a:lnSpc>
                <a:spcPct val="100000"/>
              </a:lnSpc>
              <a:spcBef>
                <a:spcPts val="300"/>
              </a:spcBef>
              <a:buSzTx/>
              <a:buFontTx/>
              <a:buNone/>
              <a:defRPr sz="1200" cap="all">
                <a:solidFill>
                  <a:srgbClr val="E4E8E9"/>
                </a:solidFill>
                <a:latin typeface="+mn-lt"/>
                <a:ea typeface="+mn-ea"/>
                <a:cs typeface="+mn-cs"/>
                <a:sym typeface="Avenir Next Regular"/>
              </a:defRPr>
            </a:lvl1pPr>
          </a:lstStyle>
          <a:p>
            <a:r>
              <a:t>Facillisis vero dolor </a:t>
            </a:r>
          </a:p>
        </p:txBody>
      </p:sp>
      <p:sp>
        <p:nvSpPr>
          <p:cNvPr id="124" name="7684"/>
          <p:cNvSpPr txBox="1">
            <a:spLocks noGrp="1"/>
          </p:cNvSpPr>
          <p:nvPr>
            <p:ph type="body" sz="quarter" idx="25"/>
          </p:nvPr>
        </p:nvSpPr>
        <p:spPr>
          <a:xfrm>
            <a:off x="2325722" y="3709005"/>
            <a:ext cx="1537600" cy="892552"/>
          </a:xfrm>
          <a:prstGeom prst="rect">
            <a:avLst/>
          </a:prstGeom>
        </p:spPr>
        <p:txBody>
          <a:bodyPr wrap="none" anchor="ctr">
            <a:spAutoFit/>
          </a:bodyPr>
          <a:lstStyle>
            <a:lvl1pPr marL="0" indent="0">
              <a:lnSpc>
                <a:spcPct val="100000"/>
              </a:lnSpc>
              <a:spcBef>
                <a:spcPts val="0"/>
              </a:spcBef>
              <a:buSzTx/>
              <a:buFontTx/>
              <a:buNone/>
              <a:defRPr sz="5200">
                <a:solidFill>
                  <a:srgbClr val="000000"/>
                </a:solidFill>
                <a:latin typeface="Avenir Next Ultra Light"/>
                <a:ea typeface="Avenir Next Ultra Light"/>
                <a:cs typeface="Avenir Next Ultra Light"/>
                <a:sym typeface="Avenir Next Ultra Light"/>
              </a:defRPr>
            </a:lvl1pPr>
          </a:lstStyle>
          <a:p>
            <a:r>
              <a:t>7684</a:t>
            </a:r>
          </a:p>
        </p:txBody>
      </p:sp>
      <p:sp>
        <p:nvSpPr>
          <p:cNvPr id="125" name="vel illum dolore eu feugiat nulla facilisis at vero eros et accumsan et iusto odio dignissim qui"/>
          <p:cNvSpPr txBox="1">
            <a:spLocks noGrp="1"/>
          </p:cNvSpPr>
          <p:nvPr>
            <p:ph type="body" sz="quarter" idx="26"/>
          </p:nvPr>
        </p:nvSpPr>
        <p:spPr>
          <a:xfrm>
            <a:off x="2376245" y="4502259"/>
            <a:ext cx="2000143" cy="507831"/>
          </a:xfrm>
          <a:prstGeom prst="rect">
            <a:avLst/>
          </a:prstGeom>
        </p:spPr>
        <p:txBody>
          <a:bodyPr>
            <a:spAutoFit/>
          </a:bodyPr>
          <a:lstStyle>
            <a:lvl1pPr marL="0" indent="0" defTabSz="410766">
              <a:lnSpc>
                <a:spcPct val="100000"/>
              </a:lnSpc>
              <a:spcBef>
                <a:spcPts val="700"/>
              </a:spcBef>
              <a:buSzTx/>
              <a:buFontTx/>
              <a:buNone/>
              <a:defRPr sz="900">
                <a:solidFill>
                  <a:srgbClr val="161A1D"/>
                </a:solidFill>
                <a:latin typeface="+mn-lt"/>
                <a:ea typeface="+mn-ea"/>
                <a:cs typeface="+mn-cs"/>
                <a:sym typeface="Avenir Next Regular"/>
              </a:defRPr>
            </a:lvl1pPr>
          </a:lstStyle>
          <a:p>
            <a:r>
              <a:t>vel illum dolore eu feugiat nulla facilisis at vero eros et accumsan et iusto odio dignissim qui</a:t>
            </a:r>
          </a:p>
        </p:txBody>
      </p:sp>
      <p:sp>
        <p:nvSpPr>
          <p:cNvPr id="126" name="Kształt"/>
          <p:cNvSpPr>
            <a:spLocks noGrp="1"/>
          </p:cNvSpPr>
          <p:nvPr>
            <p:ph type="body" sz="quarter" idx="27"/>
          </p:nvPr>
        </p:nvSpPr>
        <p:spPr>
          <a:xfrm>
            <a:off x="2247258" y="2375711"/>
            <a:ext cx="975485" cy="975485"/>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solidFill>
        </p:spPr>
        <p:txBody>
          <a:bodyPr lIns="53578" tIns="53578" rIns="53578" bIns="53578" anchor="ctr">
            <a:noAutofit/>
          </a:bodyPr>
          <a:lstStyle>
            <a:lvl1pPr marL="0" indent="0" algn="ctr" defTabSz="321469">
              <a:lnSpc>
                <a:spcPct val="80000"/>
              </a:lnSpc>
              <a:spcBef>
                <a:spcPts val="3850"/>
              </a:spcBef>
              <a:buSzTx/>
              <a:buFont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FontTx/>
              <a:buNone/>
              <a:defRPr sz="7000">
                <a:solidFill>
                  <a:srgbClr val="333333"/>
                </a:solidFill>
                <a:latin typeface="Helvetica Neue Thin"/>
                <a:ea typeface="Helvetica Neue Thin"/>
                <a:cs typeface="Helvetica Neue Thin"/>
                <a:sym typeface="Helvetica Neue Thin"/>
              </a:defRPr>
            </a:pPr>
            <a:endParaRPr/>
          </a:p>
        </p:txBody>
      </p:sp>
      <p:sp>
        <p:nvSpPr>
          <p:cNvPr id="127" name="Shape 3"/>
          <p:cNvSpPr>
            <a:spLocks noGrp="1"/>
          </p:cNvSpPr>
          <p:nvPr>
            <p:ph type="body" sz="quarter" idx="28"/>
          </p:nvPr>
        </p:nvSpPr>
        <p:spPr>
          <a:xfrm>
            <a:off x="5060624" y="3310917"/>
            <a:ext cx="2181720" cy="307792"/>
          </a:xfrm>
          <a:prstGeom prst="rect">
            <a:avLst/>
          </a:prstGeom>
          <a:solidFill>
            <a:srgbClr val="161A1D"/>
          </a:solidFill>
        </p:spPr>
        <p:txBody>
          <a:bodyPr anchor="ctr">
            <a:noAutofit/>
          </a:bodyPr>
          <a:lstStyle>
            <a:lvl1pPr marL="0" indent="0">
              <a:lnSpc>
                <a:spcPct val="100000"/>
              </a:lnSpc>
              <a:spcBef>
                <a:spcPts val="0"/>
              </a:spcBef>
              <a:buSzTx/>
              <a:buFontTx/>
              <a:buNone/>
              <a:defRPr sz="7800">
                <a:solidFill>
                  <a:srgbClr val="FFFFFF"/>
                </a:solidFill>
                <a:effectLst>
                  <a:outerShdw blurRad="38100" dist="12700" dir="5400000" rotWithShape="0">
                    <a:srgbClr val="000000">
                      <a:alpha val="50000"/>
                    </a:srgbClr>
                  </a:outerShdw>
                </a:effectLst>
                <a:latin typeface="Gill Sans"/>
                <a:sym typeface="Gill Sans"/>
              </a:defRPr>
            </a:lvl1pPr>
          </a:lstStyle>
          <a:p>
            <a:pPr marL="0" indent="0">
              <a:lnSpc>
                <a:spcPct val="100000"/>
              </a:lnSpc>
              <a:spcBef>
                <a:spcPts val="0"/>
              </a:spcBef>
              <a:buSzTx/>
              <a:buFontTx/>
              <a:buNone/>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8" name="Text Placeholder 2"/>
          <p:cNvSpPr txBox="1">
            <a:spLocks noGrp="1"/>
          </p:cNvSpPr>
          <p:nvPr>
            <p:ph type="body" sz="quarter" idx="29"/>
          </p:nvPr>
        </p:nvSpPr>
        <p:spPr>
          <a:xfrm>
            <a:off x="5118285" y="3337705"/>
            <a:ext cx="2279129" cy="307793"/>
          </a:xfrm>
          <a:prstGeom prst="rect">
            <a:avLst/>
          </a:prstGeom>
        </p:spPr>
        <p:txBody>
          <a:bodyPr anchor="ctr"/>
          <a:lstStyle>
            <a:lvl1pPr marL="0" indent="0">
              <a:lnSpc>
                <a:spcPct val="100000"/>
              </a:lnSpc>
              <a:spcBef>
                <a:spcPts val="300"/>
              </a:spcBef>
              <a:buSzTx/>
              <a:buFontTx/>
              <a:buNone/>
              <a:defRPr sz="1200" cap="all">
                <a:solidFill>
                  <a:srgbClr val="E4E8E9"/>
                </a:solidFill>
                <a:latin typeface="+mn-lt"/>
                <a:ea typeface="+mn-ea"/>
                <a:cs typeface="+mn-cs"/>
                <a:sym typeface="Avenir Next Regular"/>
              </a:defRPr>
            </a:lvl1pPr>
          </a:lstStyle>
          <a:p>
            <a:r>
              <a:t>Facillisis vero dolor </a:t>
            </a:r>
          </a:p>
        </p:txBody>
      </p:sp>
      <p:sp>
        <p:nvSpPr>
          <p:cNvPr id="129" name="6237"/>
          <p:cNvSpPr txBox="1">
            <a:spLocks noGrp="1"/>
          </p:cNvSpPr>
          <p:nvPr>
            <p:ph type="body" sz="quarter" idx="30"/>
          </p:nvPr>
        </p:nvSpPr>
        <p:spPr>
          <a:xfrm>
            <a:off x="5016996" y="3709005"/>
            <a:ext cx="1537600" cy="892552"/>
          </a:xfrm>
          <a:prstGeom prst="rect">
            <a:avLst/>
          </a:prstGeom>
        </p:spPr>
        <p:txBody>
          <a:bodyPr wrap="none" anchor="ctr">
            <a:spAutoFit/>
          </a:bodyPr>
          <a:lstStyle>
            <a:lvl1pPr marL="0" indent="0">
              <a:lnSpc>
                <a:spcPct val="100000"/>
              </a:lnSpc>
              <a:spcBef>
                <a:spcPts val="0"/>
              </a:spcBef>
              <a:buSzTx/>
              <a:buFontTx/>
              <a:buNone/>
              <a:defRPr sz="5200">
                <a:solidFill>
                  <a:srgbClr val="000000"/>
                </a:solidFill>
                <a:latin typeface="Avenir Next Ultra Light"/>
                <a:ea typeface="Avenir Next Ultra Light"/>
                <a:cs typeface="Avenir Next Ultra Light"/>
                <a:sym typeface="Avenir Next Ultra Light"/>
              </a:defRPr>
            </a:lvl1pPr>
          </a:lstStyle>
          <a:p>
            <a:r>
              <a:t>6237</a:t>
            </a:r>
          </a:p>
        </p:txBody>
      </p:sp>
      <p:sp>
        <p:nvSpPr>
          <p:cNvPr id="130" name="vel illum dolore eu feugiat nulla facilisis at vero eros et accumsan et iusto odio dignissim qui"/>
          <p:cNvSpPr txBox="1">
            <a:spLocks noGrp="1"/>
          </p:cNvSpPr>
          <p:nvPr>
            <p:ph type="body" sz="quarter" idx="31"/>
          </p:nvPr>
        </p:nvSpPr>
        <p:spPr>
          <a:xfrm>
            <a:off x="5055151" y="4502259"/>
            <a:ext cx="2000142" cy="507831"/>
          </a:xfrm>
          <a:prstGeom prst="rect">
            <a:avLst/>
          </a:prstGeom>
        </p:spPr>
        <p:txBody>
          <a:bodyPr>
            <a:spAutoFit/>
          </a:bodyPr>
          <a:lstStyle>
            <a:lvl1pPr marL="0" indent="0" defTabSz="410766">
              <a:lnSpc>
                <a:spcPct val="100000"/>
              </a:lnSpc>
              <a:spcBef>
                <a:spcPts val="700"/>
              </a:spcBef>
              <a:buSzTx/>
              <a:buFontTx/>
              <a:buNone/>
              <a:defRPr sz="900">
                <a:solidFill>
                  <a:srgbClr val="161A1D"/>
                </a:solidFill>
                <a:latin typeface="+mn-lt"/>
                <a:ea typeface="+mn-ea"/>
                <a:cs typeface="+mn-cs"/>
                <a:sym typeface="Avenir Next Regular"/>
              </a:defRPr>
            </a:lvl1pPr>
          </a:lstStyle>
          <a:p>
            <a:r>
              <a:t>vel illum dolore eu feugiat nulla facilisis at vero eros et accumsan et iusto odio dignissim qui</a:t>
            </a:r>
          </a:p>
        </p:txBody>
      </p:sp>
      <p:sp>
        <p:nvSpPr>
          <p:cNvPr id="131" name="Kształt"/>
          <p:cNvSpPr>
            <a:spLocks noGrp="1"/>
          </p:cNvSpPr>
          <p:nvPr>
            <p:ph type="body" sz="quarter" idx="32"/>
          </p:nvPr>
        </p:nvSpPr>
        <p:spPr>
          <a:xfrm>
            <a:off x="4969986" y="2390778"/>
            <a:ext cx="943067" cy="975485"/>
          </a:xfrm>
          <a:custGeom>
            <a:avLst/>
            <a:gdLst/>
            <a:ahLst/>
            <a:cxnLst>
              <a:cxn ang="0">
                <a:pos x="wd2" y="hd2"/>
              </a:cxn>
              <a:cxn ang="5400000">
                <a:pos x="wd2" y="hd2"/>
              </a:cxn>
              <a:cxn ang="10800000">
                <a:pos x="wd2" y="hd2"/>
              </a:cxn>
              <a:cxn ang="16200000">
                <a:pos x="wd2" y="hd2"/>
              </a:cxn>
            </a:cxnLst>
            <a:rect l="0" t="0" r="r" b="b"/>
            <a:pathLst>
              <a:path w="21600" h="21600" extrusionOk="0">
                <a:moveTo>
                  <a:pt x="3645" y="0"/>
                </a:moveTo>
                <a:cubicBezTo>
                  <a:pt x="2654" y="0"/>
                  <a:pt x="1839" y="771"/>
                  <a:pt x="1839" y="1729"/>
                </a:cubicBezTo>
                <a:cubicBezTo>
                  <a:pt x="1839" y="2688"/>
                  <a:pt x="2654" y="3459"/>
                  <a:pt x="3645" y="3459"/>
                </a:cubicBezTo>
                <a:cubicBezTo>
                  <a:pt x="4636" y="3459"/>
                  <a:pt x="5434" y="2688"/>
                  <a:pt x="5434" y="1729"/>
                </a:cubicBezTo>
                <a:cubicBezTo>
                  <a:pt x="5434" y="771"/>
                  <a:pt x="4636" y="0"/>
                  <a:pt x="3645" y="0"/>
                </a:cubicBezTo>
                <a:close/>
                <a:moveTo>
                  <a:pt x="17955" y="0"/>
                </a:moveTo>
                <a:cubicBezTo>
                  <a:pt x="16964" y="0"/>
                  <a:pt x="16166" y="771"/>
                  <a:pt x="16166" y="1729"/>
                </a:cubicBezTo>
                <a:cubicBezTo>
                  <a:pt x="16166" y="2688"/>
                  <a:pt x="16964" y="3459"/>
                  <a:pt x="17955" y="3459"/>
                </a:cubicBezTo>
                <a:cubicBezTo>
                  <a:pt x="18946" y="3459"/>
                  <a:pt x="19761" y="2688"/>
                  <a:pt x="19761" y="1729"/>
                </a:cubicBezTo>
                <a:cubicBezTo>
                  <a:pt x="19761" y="771"/>
                  <a:pt x="18946" y="0"/>
                  <a:pt x="17955" y="0"/>
                </a:cubicBezTo>
                <a:close/>
                <a:moveTo>
                  <a:pt x="10614" y="3703"/>
                </a:moveTo>
                <a:cubicBezTo>
                  <a:pt x="9623" y="3703"/>
                  <a:pt x="8809" y="4474"/>
                  <a:pt x="8809" y="5433"/>
                </a:cubicBezTo>
                <a:cubicBezTo>
                  <a:pt x="8809" y="6391"/>
                  <a:pt x="9623" y="7178"/>
                  <a:pt x="10614" y="7178"/>
                </a:cubicBezTo>
                <a:cubicBezTo>
                  <a:pt x="11605" y="7178"/>
                  <a:pt x="12403" y="6391"/>
                  <a:pt x="12403" y="5433"/>
                </a:cubicBezTo>
                <a:cubicBezTo>
                  <a:pt x="12403" y="4474"/>
                  <a:pt x="11605" y="3703"/>
                  <a:pt x="10614" y="3703"/>
                </a:cubicBezTo>
                <a:close/>
                <a:moveTo>
                  <a:pt x="1131" y="4356"/>
                </a:moveTo>
                <a:cubicBezTo>
                  <a:pt x="510" y="4356"/>
                  <a:pt x="0" y="4833"/>
                  <a:pt x="0" y="5433"/>
                </a:cubicBezTo>
                <a:lnTo>
                  <a:pt x="0" y="7570"/>
                </a:lnTo>
                <a:lnTo>
                  <a:pt x="0" y="9772"/>
                </a:lnTo>
                <a:cubicBezTo>
                  <a:pt x="0" y="10372"/>
                  <a:pt x="510" y="10849"/>
                  <a:pt x="1131" y="10849"/>
                </a:cubicBezTo>
                <a:cubicBezTo>
                  <a:pt x="1225" y="10849"/>
                  <a:pt x="1313" y="10837"/>
                  <a:pt x="1401" y="10816"/>
                </a:cubicBezTo>
                <a:lnTo>
                  <a:pt x="1401" y="16804"/>
                </a:lnTo>
                <a:cubicBezTo>
                  <a:pt x="1401" y="17404"/>
                  <a:pt x="1894" y="17880"/>
                  <a:pt x="2514" y="17880"/>
                </a:cubicBezTo>
                <a:cubicBezTo>
                  <a:pt x="3135" y="17880"/>
                  <a:pt x="3645" y="17403"/>
                  <a:pt x="3645" y="16804"/>
                </a:cubicBezTo>
                <a:cubicBezTo>
                  <a:pt x="3645" y="17403"/>
                  <a:pt x="4138" y="17880"/>
                  <a:pt x="4759" y="17880"/>
                </a:cubicBezTo>
                <a:cubicBezTo>
                  <a:pt x="5379" y="17880"/>
                  <a:pt x="5889" y="17403"/>
                  <a:pt x="5889" y="16804"/>
                </a:cubicBezTo>
                <a:cubicBezTo>
                  <a:pt x="5889" y="16804"/>
                  <a:pt x="5889" y="9103"/>
                  <a:pt x="5889" y="9103"/>
                </a:cubicBezTo>
                <a:cubicBezTo>
                  <a:pt x="5889" y="8235"/>
                  <a:pt x="6472" y="7480"/>
                  <a:pt x="7290" y="7162"/>
                </a:cubicBezTo>
                <a:lnTo>
                  <a:pt x="7290" y="5433"/>
                </a:lnTo>
                <a:cubicBezTo>
                  <a:pt x="7290" y="4833"/>
                  <a:pt x="6780" y="4356"/>
                  <a:pt x="6159" y="4356"/>
                </a:cubicBezTo>
                <a:cubicBezTo>
                  <a:pt x="6074" y="4356"/>
                  <a:pt x="5982" y="4356"/>
                  <a:pt x="5889" y="4356"/>
                </a:cubicBezTo>
                <a:lnTo>
                  <a:pt x="5029" y="4356"/>
                </a:lnTo>
                <a:lnTo>
                  <a:pt x="2244" y="4356"/>
                </a:lnTo>
                <a:lnTo>
                  <a:pt x="1164" y="4356"/>
                </a:lnTo>
                <a:cubicBezTo>
                  <a:pt x="1150" y="4356"/>
                  <a:pt x="1145" y="4356"/>
                  <a:pt x="1131" y="4356"/>
                </a:cubicBezTo>
                <a:close/>
                <a:moveTo>
                  <a:pt x="15441" y="4356"/>
                </a:moveTo>
                <a:cubicBezTo>
                  <a:pt x="14820" y="4356"/>
                  <a:pt x="14327" y="4833"/>
                  <a:pt x="14327" y="5433"/>
                </a:cubicBezTo>
                <a:lnTo>
                  <a:pt x="14327" y="7162"/>
                </a:lnTo>
                <a:cubicBezTo>
                  <a:pt x="15145" y="7480"/>
                  <a:pt x="15711" y="8235"/>
                  <a:pt x="15711" y="9103"/>
                </a:cubicBezTo>
                <a:lnTo>
                  <a:pt x="15711" y="16804"/>
                </a:lnTo>
                <a:cubicBezTo>
                  <a:pt x="15711" y="17404"/>
                  <a:pt x="16221" y="17880"/>
                  <a:pt x="16841" y="17880"/>
                </a:cubicBezTo>
                <a:cubicBezTo>
                  <a:pt x="17461" y="17880"/>
                  <a:pt x="17955" y="17403"/>
                  <a:pt x="17955" y="16804"/>
                </a:cubicBezTo>
                <a:cubicBezTo>
                  <a:pt x="17955" y="17403"/>
                  <a:pt x="18465" y="17880"/>
                  <a:pt x="19086" y="17880"/>
                </a:cubicBezTo>
                <a:cubicBezTo>
                  <a:pt x="19706" y="17880"/>
                  <a:pt x="20216" y="17403"/>
                  <a:pt x="20216" y="16804"/>
                </a:cubicBezTo>
                <a:lnTo>
                  <a:pt x="20216" y="10816"/>
                </a:lnTo>
                <a:cubicBezTo>
                  <a:pt x="20303" y="10837"/>
                  <a:pt x="20392" y="10849"/>
                  <a:pt x="20486" y="10849"/>
                </a:cubicBezTo>
                <a:cubicBezTo>
                  <a:pt x="21106" y="10849"/>
                  <a:pt x="21600" y="10372"/>
                  <a:pt x="21600" y="9772"/>
                </a:cubicBezTo>
                <a:lnTo>
                  <a:pt x="21600" y="7570"/>
                </a:lnTo>
                <a:cubicBezTo>
                  <a:pt x="21600" y="7570"/>
                  <a:pt x="21600" y="5433"/>
                  <a:pt x="21600" y="5433"/>
                </a:cubicBezTo>
                <a:cubicBezTo>
                  <a:pt x="21600" y="4833"/>
                  <a:pt x="21106" y="4356"/>
                  <a:pt x="20486" y="4356"/>
                </a:cubicBezTo>
                <a:cubicBezTo>
                  <a:pt x="20400" y="4356"/>
                  <a:pt x="20309" y="4356"/>
                  <a:pt x="20216" y="4356"/>
                </a:cubicBezTo>
                <a:lnTo>
                  <a:pt x="19356" y="4356"/>
                </a:lnTo>
                <a:lnTo>
                  <a:pt x="16571" y="4356"/>
                </a:lnTo>
                <a:lnTo>
                  <a:pt x="15491" y="4356"/>
                </a:lnTo>
                <a:cubicBezTo>
                  <a:pt x="15477" y="4356"/>
                  <a:pt x="15455" y="4356"/>
                  <a:pt x="15441" y="4356"/>
                </a:cubicBezTo>
                <a:close/>
                <a:moveTo>
                  <a:pt x="8100" y="8059"/>
                </a:moveTo>
                <a:cubicBezTo>
                  <a:pt x="7480" y="8059"/>
                  <a:pt x="6969" y="8536"/>
                  <a:pt x="6969" y="9136"/>
                </a:cubicBezTo>
                <a:lnTo>
                  <a:pt x="6969" y="11273"/>
                </a:lnTo>
                <a:lnTo>
                  <a:pt x="6969" y="13476"/>
                </a:lnTo>
                <a:cubicBezTo>
                  <a:pt x="6969" y="14075"/>
                  <a:pt x="7480" y="14552"/>
                  <a:pt x="8100" y="14552"/>
                </a:cubicBezTo>
                <a:cubicBezTo>
                  <a:pt x="8194" y="14552"/>
                  <a:pt x="8283" y="14541"/>
                  <a:pt x="8370" y="14520"/>
                </a:cubicBezTo>
                <a:lnTo>
                  <a:pt x="8370" y="20507"/>
                </a:lnTo>
                <a:cubicBezTo>
                  <a:pt x="8370" y="21107"/>
                  <a:pt x="8863" y="21600"/>
                  <a:pt x="9484" y="21600"/>
                </a:cubicBezTo>
                <a:cubicBezTo>
                  <a:pt x="10104" y="21600"/>
                  <a:pt x="10614" y="21107"/>
                  <a:pt x="10614" y="20507"/>
                </a:cubicBezTo>
                <a:cubicBezTo>
                  <a:pt x="10615" y="21107"/>
                  <a:pt x="11108" y="21600"/>
                  <a:pt x="11728" y="21600"/>
                </a:cubicBezTo>
                <a:cubicBezTo>
                  <a:pt x="12348" y="21600"/>
                  <a:pt x="12859" y="21107"/>
                  <a:pt x="12859" y="20507"/>
                </a:cubicBezTo>
                <a:lnTo>
                  <a:pt x="12859" y="14520"/>
                </a:lnTo>
                <a:cubicBezTo>
                  <a:pt x="12946" y="14541"/>
                  <a:pt x="13035" y="14552"/>
                  <a:pt x="13129" y="14552"/>
                </a:cubicBezTo>
                <a:cubicBezTo>
                  <a:pt x="13749" y="14552"/>
                  <a:pt x="14242" y="14075"/>
                  <a:pt x="14242" y="13476"/>
                </a:cubicBezTo>
                <a:lnTo>
                  <a:pt x="14242" y="11273"/>
                </a:lnTo>
                <a:cubicBezTo>
                  <a:pt x="14242" y="11273"/>
                  <a:pt x="14242" y="9136"/>
                  <a:pt x="14242" y="9136"/>
                </a:cubicBezTo>
                <a:cubicBezTo>
                  <a:pt x="14242" y="8536"/>
                  <a:pt x="13749" y="8059"/>
                  <a:pt x="13129" y="8059"/>
                </a:cubicBezTo>
                <a:cubicBezTo>
                  <a:pt x="13043" y="8059"/>
                  <a:pt x="12952" y="8059"/>
                  <a:pt x="12859" y="8059"/>
                </a:cubicBezTo>
                <a:lnTo>
                  <a:pt x="11998" y="8059"/>
                </a:lnTo>
                <a:lnTo>
                  <a:pt x="9214" y="8059"/>
                </a:lnTo>
                <a:lnTo>
                  <a:pt x="8134" y="8059"/>
                </a:lnTo>
                <a:cubicBezTo>
                  <a:pt x="8119" y="8059"/>
                  <a:pt x="8115" y="8059"/>
                  <a:pt x="8100" y="8059"/>
                </a:cubicBezTo>
                <a:close/>
              </a:path>
            </a:pathLst>
          </a:custGeom>
          <a:solidFill>
            <a:srgbClr val="FFFFFF"/>
          </a:solidFill>
        </p:spPr>
        <p:txBody>
          <a:bodyPr lIns="53578" tIns="53578" rIns="53578" bIns="53578" anchor="b">
            <a:noAutofit/>
          </a:bodyPr>
          <a:lstStyle>
            <a:lvl1pPr marL="0" indent="0" algn="ctr" defTabSz="321469">
              <a:lnSpc>
                <a:spcPct val="80000"/>
              </a:lnSpc>
              <a:spcBef>
                <a:spcPts val="3850"/>
              </a:spcBef>
              <a:buSzTx/>
              <a:buFont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FontTx/>
              <a:buNone/>
              <a:defRPr sz="7000">
                <a:solidFill>
                  <a:srgbClr val="333333"/>
                </a:solidFill>
                <a:latin typeface="Helvetica Neue Thin"/>
                <a:ea typeface="Helvetica Neue Thin"/>
                <a:cs typeface="Helvetica Neue Thin"/>
                <a:sym typeface="Helvetica Neue Thin"/>
              </a:defRPr>
            </a:pPr>
            <a:endParaRPr/>
          </a:p>
        </p:txBody>
      </p:sp>
      <p:sp>
        <p:nvSpPr>
          <p:cNvPr id="132" name="Shape 3"/>
          <p:cNvSpPr>
            <a:spLocks noGrp="1"/>
          </p:cNvSpPr>
          <p:nvPr>
            <p:ph type="body" sz="quarter" idx="33"/>
          </p:nvPr>
        </p:nvSpPr>
        <p:spPr>
          <a:xfrm>
            <a:off x="7763342" y="3310917"/>
            <a:ext cx="2181720" cy="307792"/>
          </a:xfrm>
          <a:prstGeom prst="rect">
            <a:avLst/>
          </a:prstGeom>
          <a:solidFill>
            <a:srgbClr val="161A1D"/>
          </a:solidFill>
        </p:spPr>
        <p:txBody>
          <a:bodyPr anchor="ctr">
            <a:noAutofit/>
          </a:bodyPr>
          <a:lstStyle>
            <a:lvl1pPr marL="0" indent="0">
              <a:lnSpc>
                <a:spcPct val="100000"/>
              </a:lnSpc>
              <a:spcBef>
                <a:spcPts val="0"/>
              </a:spcBef>
              <a:buSzTx/>
              <a:buFontTx/>
              <a:buNone/>
              <a:defRPr sz="7800">
                <a:solidFill>
                  <a:srgbClr val="FFFFFF"/>
                </a:solidFill>
                <a:effectLst>
                  <a:outerShdw blurRad="38100" dist="12700" dir="5400000" rotWithShape="0">
                    <a:srgbClr val="000000">
                      <a:alpha val="50000"/>
                    </a:srgbClr>
                  </a:outerShdw>
                </a:effectLst>
                <a:latin typeface="Gill Sans"/>
                <a:sym typeface="Gill Sans"/>
              </a:defRPr>
            </a:lvl1pPr>
          </a:lstStyle>
          <a:p>
            <a:pPr marL="0" indent="0">
              <a:lnSpc>
                <a:spcPct val="100000"/>
              </a:lnSpc>
              <a:spcBef>
                <a:spcPts val="0"/>
              </a:spcBef>
              <a:buSzTx/>
              <a:buFontTx/>
              <a:buNone/>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3" name="Text Placeholder 2"/>
          <p:cNvSpPr txBox="1">
            <a:spLocks noGrp="1"/>
          </p:cNvSpPr>
          <p:nvPr>
            <p:ph type="body" sz="quarter" idx="34"/>
          </p:nvPr>
        </p:nvSpPr>
        <p:spPr>
          <a:xfrm>
            <a:off x="7821003" y="3337705"/>
            <a:ext cx="2279129" cy="307793"/>
          </a:xfrm>
          <a:prstGeom prst="rect">
            <a:avLst/>
          </a:prstGeom>
        </p:spPr>
        <p:txBody>
          <a:bodyPr anchor="ctr"/>
          <a:lstStyle>
            <a:lvl1pPr marL="0" indent="0">
              <a:lnSpc>
                <a:spcPct val="100000"/>
              </a:lnSpc>
              <a:spcBef>
                <a:spcPts val="300"/>
              </a:spcBef>
              <a:buSzTx/>
              <a:buFontTx/>
              <a:buNone/>
              <a:defRPr sz="1200" cap="all">
                <a:solidFill>
                  <a:srgbClr val="E4E8E9"/>
                </a:solidFill>
                <a:latin typeface="+mn-lt"/>
                <a:ea typeface="+mn-ea"/>
                <a:cs typeface="+mn-cs"/>
                <a:sym typeface="Avenir Next Regular"/>
              </a:defRPr>
            </a:lvl1pPr>
          </a:lstStyle>
          <a:p>
            <a:r>
              <a:t>Facillisis vero dolor </a:t>
            </a:r>
          </a:p>
        </p:txBody>
      </p:sp>
      <p:sp>
        <p:nvSpPr>
          <p:cNvPr id="134" name="Kształt"/>
          <p:cNvSpPr>
            <a:spLocks noGrp="1"/>
          </p:cNvSpPr>
          <p:nvPr>
            <p:ph type="body" sz="quarter" idx="35"/>
          </p:nvPr>
        </p:nvSpPr>
        <p:spPr>
          <a:xfrm>
            <a:off x="7763343" y="2381131"/>
            <a:ext cx="783774" cy="964645"/>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p:spPr>
        <p:txBody>
          <a:bodyPr lIns="0" tIns="0" rIns="0" bIns="0" anchor="ctr">
            <a:noAutofit/>
          </a:bodyPr>
          <a:lstStyle>
            <a:lvl1pPr marL="0" indent="0" algn="ctr" defTabSz="321469">
              <a:lnSpc>
                <a:spcPct val="80000"/>
              </a:lnSpc>
              <a:spcBef>
                <a:spcPts val="3850"/>
              </a:spcBef>
              <a:buSzTx/>
              <a:buFontTx/>
              <a:buNone/>
              <a:defRPr sz="7000">
                <a:solidFill>
                  <a:srgbClr val="333333"/>
                </a:solidFill>
                <a:latin typeface="Helvetica Neue Thin"/>
                <a:sym typeface="Helvetica Neue Thin"/>
              </a:defRPr>
            </a:lvl1pPr>
          </a:lstStyle>
          <a:p>
            <a:pPr marL="0" indent="0" algn="ctr" defTabSz="642937">
              <a:lnSpc>
                <a:spcPct val="80000"/>
              </a:lnSpc>
              <a:spcBef>
                <a:spcPts val="7700"/>
              </a:spcBef>
              <a:buSzTx/>
              <a:buFontTx/>
              <a:buNone/>
              <a:defRPr sz="7000">
                <a:solidFill>
                  <a:srgbClr val="333333"/>
                </a:solidFill>
                <a:latin typeface="Helvetica Neue Thin"/>
                <a:ea typeface="Helvetica Neue Thin"/>
                <a:cs typeface="Helvetica Neue Thin"/>
                <a:sym typeface="Helvetica Neue Thin"/>
              </a:defRPr>
            </a:pPr>
            <a:endParaRPr/>
          </a:p>
        </p:txBody>
      </p:sp>
      <p:sp>
        <p:nvSpPr>
          <p:cNvPr id="135" name="4832"/>
          <p:cNvSpPr txBox="1">
            <a:spLocks noGrp="1"/>
          </p:cNvSpPr>
          <p:nvPr>
            <p:ph type="body" sz="quarter" idx="36"/>
          </p:nvPr>
        </p:nvSpPr>
        <p:spPr>
          <a:xfrm>
            <a:off x="7734057" y="3709005"/>
            <a:ext cx="1537600" cy="892552"/>
          </a:xfrm>
          <a:prstGeom prst="rect">
            <a:avLst/>
          </a:prstGeom>
        </p:spPr>
        <p:txBody>
          <a:bodyPr wrap="none" anchor="ctr">
            <a:spAutoFit/>
          </a:bodyPr>
          <a:lstStyle>
            <a:lvl1pPr marL="0" indent="0">
              <a:lnSpc>
                <a:spcPct val="100000"/>
              </a:lnSpc>
              <a:spcBef>
                <a:spcPts val="0"/>
              </a:spcBef>
              <a:buSzTx/>
              <a:buFontTx/>
              <a:buNone/>
              <a:defRPr sz="5200">
                <a:solidFill>
                  <a:srgbClr val="000000"/>
                </a:solidFill>
                <a:latin typeface="Avenir Next Ultra Light"/>
                <a:ea typeface="Avenir Next Ultra Light"/>
                <a:cs typeface="Avenir Next Ultra Light"/>
                <a:sym typeface="Avenir Next Ultra Light"/>
              </a:defRPr>
            </a:lvl1pPr>
          </a:lstStyle>
          <a:p>
            <a:r>
              <a:t>4832</a:t>
            </a:r>
          </a:p>
        </p:txBody>
      </p:sp>
      <p:sp>
        <p:nvSpPr>
          <p:cNvPr id="136" name="vel illum dolore eu feugiat nulla facilisis at vero eros et accumsan et iusto odio dignissim qui"/>
          <p:cNvSpPr txBox="1">
            <a:spLocks noGrp="1"/>
          </p:cNvSpPr>
          <p:nvPr>
            <p:ph type="body" sz="quarter" idx="37"/>
          </p:nvPr>
        </p:nvSpPr>
        <p:spPr>
          <a:xfrm>
            <a:off x="7764835" y="4502259"/>
            <a:ext cx="2000142" cy="507831"/>
          </a:xfrm>
          <a:prstGeom prst="rect">
            <a:avLst/>
          </a:prstGeom>
        </p:spPr>
        <p:txBody>
          <a:bodyPr>
            <a:spAutoFit/>
          </a:bodyPr>
          <a:lstStyle>
            <a:lvl1pPr marL="0" indent="0" defTabSz="410766">
              <a:lnSpc>
                <a:spcPct val="100000"/>
              </a:lnSpc>
              <a:spcBef>
                <a:spcPts val="700"/>
              </a:spcBef>
              <a:buSzTx/>
              <a:buFontTx/>
              <a:buNone/>
              <a:defRPr sz="900">
                <a:solidFill>
                  <a:srgbClr val="161A1D"/>
                </a:solidFill>
                <a:latin typeface="+mn-lt"/>
                <a:ea typeface="+mn-ea"/>
                <a:cs typeface="+mn-cs"/>
                <a:sym typeface="Avenir Next Regular"/>
              </a:defRPr>
            </a:lvl1pPr>
          </a:lstStyle>
          <a:p>
            <a:r>
              <a:t>vel illum dolore eu feugiat nulla facilisis at vero eros et accumsan et iusto odio dignissim qui</a:t>
            </a:r>
          </a:p>
        </p:txBody>
      </p:sp>
      <p:sp>
        <p:nvSpPr>
          <p:cNvPr id="137" name="Numer slajdu"/>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99370024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A925989-1E5F-4DBA-7C46-3D1C04165576}"/>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8234F648-011E-F88E-F7B8-C4E5EB8C09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C5C4129D-2055-0898-5716-CE01ED35AC3A}"/>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5" name="Označba mesta noge 4">
            <a:extLst>
              <a:ext uri="{FF2B5EF4-FFF2-40B4-BE49-F238E27FC236}">
                <a16:creationId xmlns:a16="http://schemas.microsoft.com/office/drawing/2014/main" id="{E7BD72FF-5446-10A3-FD15-6191D3F73CF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38D0D03-FF2F-195C-EBBB-18D8BBE35FE0}"/>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19689283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DCCE22-7EC4-E734-7983-3A5EBC467D9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26331F63-1F5F-3977-0EBC-AAB2BBCA7741}"/>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03D08BC-7A87-8970-91AE-4D86F0C07512}"/>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5" name="Označba mesta noge 4">
            <a:extLst>
              <a:ext uri="{FF2B5EF4-FFF2-40B4-BE49-F238E27FC236}">
                <a16:creationId xmlns:a16="http://schemas.microsoft.com/office/drawing/2014/main" id="{3E994DE1-9AA1-E636-21E2-EBF1F3E93D0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99B3CA8-B832-D6AF-70ED-DCAFC4C9E6E8}"/>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3927087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4F211F-74CC-329A-71D5-2CC404A6D208}"/>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A549AA5A-FE94-BDA3-072E-A6D8564CC6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169F9936-071F-8DEA-8F3F-21FE09F09A70}"/>
              </a:ext>
            </a:extLst>
          </p:cNvPr>
          <p:cNvSpPr>
            <a:spLocks noGrp="1"/>
          </p:cNvSpPr>
          <p:nvPr>
            <p:ph type="dt" sz="half" idx="10"/>
          </p:nvPr>
        </p:nvSpPr>
        <p:spPr/>
        <p:txBody>
          <a:bodyPr/>
          <a:lstStyle/>
          <a:p>
            <a:fld id="{9060DA2B-C8D8-4370-9902-DA8CB4559678}" type="datetimeFigureOut">
              <a:rPr lang="sl-SI" smtClean="0"/>
              <a:t>11. 10. 2023</a:t>
            </a:fld>
            <a:endParaRPr lang="sl-SI"/>
          </a:p>
        </p:txBody>
      </p:sp>
      <p:sp>
        <p:nvSpPr>
          <p:cNvPr id="5" name="Označba mesta noge 4">
            <a:extLst>
              <a:ext uri="{FF2B5EF4-FFF2-40B4-BE49-F238E27FC236}">
                <a16:creationId xmlns:a16="http://schemas.microsoft.com/office/drawing/2014/main" id="{6778709F-7F92-228C-B199-4C3DBFB6F02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AAE6D93-C074-3793-38FC-F2CC74A682A1}"/>
              </a:ext>
            </a:extLst>
          </p:cNvPr>
          <p:cNvSpPr>
            <a:spLocks noGrp="1"/>
          </p:cNvSpPr>
          <p:nvPr>
            <p:ph type="sldNum" sz="quarter" idx="12"/>
          </p:nvPr>
        </p:nvSpPr>
        <p:spPr/>
        <p:txBody>
          <a:bodyPr/>
          <a:lstStyle/>
          <a:p>
            <a:fld id="{AB7F16B2-35FA-41AF-8F53-019CF60CD7CE}" type="slidenum">
              <a:rPr lang="sl-SI" smtClean="0"/>
              <a:t>‹#›</a:t>
            </a:fld>
            <a:endParaRPr lang="sl-SI"/>
          </a:p>
        </p:txBody>
      </p:sp>
    </p:spTree>
    <p:extLst>
      <p:ext uri="{BB962C8B-B14F-4D97-AF65-F5344CB8AC3E}">
        <p14:creationId xmlns:p14="http://schemas.microsoft.com/office/powerpoint/2010/main" val="232502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theme" Target="../theme/theme3.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35.jpeg"/><Relationship Id="rId4" Type="http://schemas.openxmlformats.org/officeDocument/2006/relationships/image" Target="../media/image3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7.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3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39.png"/><Relationship Id="rId5" Type="http://schemas.openxmlformats.org/officeDocument/2006/relationships/slideLayout" Target="../slideLayouts/slideLayout78.xml"/><Relationship Id="rId10" Type="http://schemas.openxmlformats.org/officeDocument/2006/relationships/image" Target="../media/image38.jpeg"/><Relationship Id="rId4" Type="http://schemas.openxmlformats.org/officeDocument/2006/relationships/slideLayout" Target="../slideLayouts/slideLayout7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8.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D60AD951-2E19-4DEA-A42C-43E177744F52}" type="datetimeFigureOut">
              <a:rPr lang="it-IT" smtClean="0"/>
              <a:t>11/10/2023</a:t>
            </a:fld>
            <a:endParaRPr lang="it-IT"/>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it-IT"/>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951B075-47B0-4975-8866-7736E687DDDE}" type="slidenum">
              <a:rPr lang="it-IT" smtClean="0"/>
              <a:t>‹#›</a:t>
            </a:fld>
            <a:endParaRPr lang="it-IT"/>
          </a:p>
        </p:txBody>
      </p:sp>
    </p:spTree>
    <p:extLst>
      <p:ext uri="{BB962C8B-B14F-4D97-AF65-F5344CB8AC3E}">
        <p14:creationId xmlns:p14="http://schemas.microsoft.com/office/powerpoint/2010/main" val="125730602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1935D9CD-C08A-7627-1E64-F0D91EFE16DA}"/>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9C65AE36-7C04-FA31-D86E-98C4420F1C0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EFEDCFAB-9926-1195-A6EA-83D7E9E99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CC9905D-B732-4350-B512-92AAB167332D}" type="datetimeFigureOut">
              <a:rPr lang="it-IT"/>
              <a:pPr>
                <a:defRPr/>
              </a:pPr>
              <a:t>11/10/2023</a:t>
            </a:fld>
            <a:endParaRPr lang="it-IT"/>
          </a:p>
        </p:txBody>
      </p:sp>
      <p:sp>
        <p:nvSpPr>
          <p:cNvPr id="5" name="Segnaposto piè di pagina 4">
            <a:extLst>
              <a:ext uri="{FF2B5EF4-FFF2-40B4-BE49-F238E27FC236}">
                <a16:creationId xmlns:a16="http://schemas.microsoft.com/office/drawing/2014/main" id="{8C2F0CA9-3D4C-04A7-C631-6F1DCC5C0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79B6646E-AA5F-C370-6886-83E0B42974C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581B931-BD6A-4A83-89A0-A16C8025E034}"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4174" r:id="rId1"/>
    <p:sldLayoutId id="2147484173" r:id="rId2"/>
    <p:sldLayoutId id="2147484172" r:id="rId3"/>
    <p:sldLayoutId id="2147484175" r:id="rId4"/>
    <p:sldLayoutId id="2147484273" r:id="rId5"/>
    <p:sldLayoutId id="2147484286"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855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939DE5-6DE1-E6A5-A553-BBC8C67D8425}"/>
              </a:ext>
            </a:extLst>
          </p:cNvPr>
          <p:cNvPicPr>
            <a:picLocks noChangeAspect="1"/>
          </p:cNvPicPr>
          <p:nvPr userDrawn="1"/>
        </p:nvPicPr>
        <p:blipFill>
          <a:blip r:embed="rId4"/>
          <a:stretch>
            <a:fillRect/>
          </a:stretch>
        </p:blipFill>
        <p:spPr>
          <a:xfrm>
            <a:off x="9713444" y="75809"/>
            <a:ext cx="2408129" cy="1170533"/>
          </a:xfrm>
          <a:prstGeom prst="rect">
            <a:avLst/>
          </a:prstGeom>
        </p:spPr>
      </p:pic>
      <p:pic>
        <p:nvPicPr>
          <p:cNvPr id="9" name="Grafik 8" descr="Ein Bild, das Logo enthält.&#10;&#10;Automatisch generierte Beschreibung">
            <a:extLst>
              <a:ext uri="{FF2B5EF4-FFF2-40B4-BE49-F238E27FC236}">
                <a16:creationId xmlns:a16="http://schemas.microsoft.com/office/drawing/2014/main" id="{663B04FA-6916-FE01-13CC-04345EC52F9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36429" y="5785729"/>
            <a:ext cx="3355571" cy="996462"/>
          </a:xfrm>
          <a:prstGeom prst="rect">
            <a:avLst/>
          </a:prstGeom>
        </p:spPr>
      </p:pic>
    </p:spTree>
    <p:extLst>
      <p:ext uri="{BB962C8B-B14F-4D97-AF65-F5344CB8AC3E}">
        <p14:creationId xmlns:p14="http://schemas.microsoft.com/office/powerpoint/2010/main" val="898361450"/>
      </p:ext>
    </p:extLst>
  </p:cSld>
  <p:clrMap bg1="lt1" tx1="dk1" bg2="lt2" tx2="dk2" accent1="accent1" accent2="accent2" accent3="accent3" accent4="accent4" accent5="accent5" accent6="accent6" hlink="hlink" folHlink="folHlink"/>
  <p:sldLayoutIdLst>
    <p:sldLayoutId id="2147484209" r:id="rId1"/>
    <p:sldLayoutId id="214748421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F162A-BB1B-46CF-9E26-95C4A97FB24E}" type="datetimeFigureOut">
              <a:rPr lang="en-GB" smtClean="0"/>
              <a:t>11/10/2023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8BD19-658A-42A0-AFA3-91C2C0DD0B22}" type="slidenum">
              <a:rPr lang="en-GB" smtClean="0"/>
              <a:t>‹#›</a:t>
            </a:fld>
            <a:endParaRPr lang="en-GB"/>
          </a:p>
        </p:txBody>
      </p:sp>
    </p:spTree>
    <p:extLst>
      <p:ext uri="{BB962C8B-B14F-4D97-AF65-F5344CB8AC3E}">
        <p14:creationId xmlns:p14="http://schemas.microsoft.com/office/powerpoint/2010/main" val="1967553117"/>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 y="6237312"/>
            <a:ext cx="12172857" cy="62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Rectangle 3"/>
          <p:cNvSpPr>
            <a:spLocks noGrp="1" noChangeArrowheads="1"/>
          </p:cNvSpPr>
          <p:nvPr>
            <p:ph type="title"/>
          </p:nvPr>
        </p:nvSpPr>
        <p:spPr bwMode="auto">
          <a:xfrm>
            <a:off x="338669" y="44227"/>
            <a:ext cx="11520713" cy="49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28" tIns="47865" rIns="95728" bIns="47865" numCol="1" anchor="ctr" anchorCtr="0" compatLnSpc="1">
            <a:prstTxWarp prst="textNoShape">
              <a:avLst/>
            </a:prstTxWarp>
          </a:bodyPr>
          <a:lstStyle/>
          <a:p>
            <a:pPr lvl="0"/>
            <a:r>
              <a:rPr lang="en-US"/>
              <a:t>Click to edit Master title style</a:t>
            </a:r>
            <a:endParaRPr lang="en-GB"/>
          </a:p>
        </p:txBody>
      </p:sp>
      <p:sp>
        <p:nvSpPr>
          <p:cNvPr id="1028" name="Rectangle 4"/>
          <p:cNvSpPr>
            <a:spLocks noGrp="1" noChangeArrowheads="1"/>
          </p:cNvSpPr>
          <p:nvPr>
            <p:ph type="body" idx="1"/>
          </p:nvPr>
        </p:nvSpPr>
        <p:spPr bwMode="auto">
          <a:xfrm>
            <a:off x="338669" y="692696"/>
            <a:ext cx="11520713" cy="547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28" tIns="47865" rIns="95728" bIns="47865"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318863" y="6361163"/>
            <a:ext cx="2330053" cy="344811"/>
          </a:xfrm>
          <a:prstGeom prst="rect">
            <a:avLst/>
          </a:prstGeom>
        </p:spPr>
      </p:pic>
      <p:sp>
        <p:nvSpPr>
          <p:cNvPr id="6" name="Flowchart: Document 5"/>
          <p:cNvSpPr/>
          <p:nvPr userDrawn="1"/>
        </p:nvSpPr>
        <p:spPr bwMode="auto">
          <a:xfrm>
            <a:off x="4" y="0"/>
            <a:ext cx="12172857" cy="692696"/>
          </a:xfrm>
          <a:prstGeom prst="flowChartDocumen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79525" fontAlgn="base">
              <a:spcBef>
                <a:spcPct val="0"/>
              </a:spcBef>
              <a:spcAft>
                <a:spcPct val="0"/>
              </a:spcAft>
            </a:pPr>
            <a:endParaRPr lang="en-GB" sz="1300" b="1">
              <a:solidFill>
                <a:srgbClr val="003366"/>
              </a:solidFill>
              <a:latin typeface="Arial" charset="0"/>
              <a:ea typeface="ＭＳ Ｐゴシック" charset="-128"/>
            </a:endParaRPr>
          </a:p>
        </p:txBody>
      </p:sp>
    </p:spTree>
    <p:extLst>
      <p:ext uri="{BB962C8B-B14F-4D97-AF65-F5344CB8AC3E}">
        <p14:creationId xmlns:p14="http://schemas.microsoft.com/office/powerpoint/2010/main" val="4066259164"/>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Lst>
  <p:txStyles>
    <p:titleStyle>
      <a:lvl1pPr algn="l" defTabSz="957169" rtl="0" eaLnBrk="1" fontAlgn="base" hangingPunct="1">
        <a:spcBef>
          <a:spcPct val="0"/>
        </a:spcBef>
        <a:spcAft>
          <a:spcPct val="0"/>
        </a:spcAft>
        <a:defRPr sz="1900" b="1">
          <a:solidFill>
            <a:schemeClr val="bg1"/>
          </a:solidFill>
          <a:latin typeface="+mj-lt"/>
          <a:ea typeface="ＭＳ Ｐゴシック" charset="-128"/>
          <a:cs typeface="ＭＳ Ｐゴシック" charset="-128"/>
        </a:defRPr>
      </a:lvl1pPr>
      <a:lvl2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2pPr>
      <a:lvl3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3pPr>
      <a:lvl4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4pPr>
      <a:lvl5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5pPr>
      <a:lvl6pPr marL="342015" algn="l" defTabSz="957169" rtl="0" eaLnBrk="1" fontAlgn="base" hangingPunct="1">
        <a:spcBef>
          <a:spcPct val="0"/>
        </a:spcBef>
        <a:spcAft>
          <a:spcPct val="0"/>
        </a:spcAft>
        <a:defRPr sz="1900" b="1">
          <a:solidFill>
            <a:schemeClr val="bg1"/>
          </a:solidFill>
          <a:latin typeface="Calibri" charset="0"/>
        </a:defRPr>
      </a:lvl6pPr>
      <a:lvl7pPr marL="684031" algn="l" defTabSz="957169" rtl="0" eaLnBrk="1" fontAlgn="base" hangingPunct="1">
        <a:spcBef>
          <a:spcPct val="0"/>
        </a:spcBef>
        <a:spcAft>
          <a:spcPct val="0"/>
        </a:spcAft>
        <a:defRPr sz="1900" b="1">
          <a:solidFill>
            <a:schemeClr val="bg1"/>
          </a:solidFill>
          <a:latin typeface="Calibri" charset="0"/>
        </a:defRPr>
      </a:lvl7pPr>
      <a:lvl8pPr marL="1026046" algn="l" defTabSz="957169" rtl="0" eaLnBrk="1" fontAlgn="base" hangingPunct="1">
        <a:spcBef>
          <a:spcPct val="0"/>
        </a:spcBef>
        <a:spcAft>
          <a:spcPct val="0"/>
        </a:spcAft>
        <a:defRPr sz="1900" b="1">
          <a:solidFill>
            <a:schemeClr val="bg1"/>
          </a:solidFill>
          <a:latin typeface="Calibri" charset="0"/>
        </a:defRPr>
      </a:lvl8pPr>
      <a:lvl9pPr marL="1368061" algn="l" defTabSz="957169" rtl="0" eaLnBrk="1" fontAlgn="base" hangingPunct="1">
        <a:spcBef>
          <a:spcPct val="0"/>
        </a:spcBef>
        <a:spcAft>
          <a:spcPct val="0"/>
        </a:spcAft>
        <a:defRPr sz="1900" b="1">
          <a:solidFill>
            <a:schemeClr val="bg1"/>
          </a:solidFill>
          <a:latin typeface="Calibri" charset="0"/>
        </a:defRPr>
      </a:lvl9pPr>
    </p:titleStyle>
    <p:bodyStyle>
      <a:lvl1pPr marL="187633" indent="-187633" algn="l" defTabSz="957169" rtl="0" eaLnBrk="1" fontAlgn="base" hangingPunct="1">
        <a:spcBef>
          <a:spcPct val="20000"/>
        </a:spcBef>
        <a:spcAft>
          <a:spcPct val="0"/>
        </a:spcAft>
        <a:buChar char="•"/>
        <a:defRPr sz="1900">
          <a:solidFill>
            <a:schemeClr val="tx1"/>
          </a:solidFill>
          <a:latin typeface="+mn-lt"/>
          <a:ea typeface="ＭＳ Ｐゴシック" charset="-128"/>
          <a:cs typeface="ＭＳ Ｐゴシック" charset="-128"/>
        </a:defRPr>
      </a:lvl1pPr>
      <a:lvl2pPr marL="562901" indent="-188821" algn="l" defTabSz="957169" rtl="0" eaLnBrk="1" fontAlgn="base" hangingPunct="1">
        <a:spcBef>
          <a:spcPct val="20000"/>
        </a:spcBef>
        <a:spcAft>
          <a:spcPct val="0"/>
        </a:spcAft>
        <a:buChar char="•"/>
        <a:defRPr sz="1900">
          <a:solidFill>
            <a:schemeClr val="tx1"/>
          </a:solidFill>
          <a:latin typeface="+mn-lt"/>
          <a:ea typeface="ＭＳ Ｐゴシック" charset="-128"/>
        </a:defRPr>
      </a:lvl2pPr>
      <a:lvl3pPr marL="939355" indent="-187633" algn="l" defTabSz="957169" rtl="0" eaLnBrk="1" fontAlgn="base" hangingPunct="1">
        <a:spcBef>
          <a:spcPct val="20000"/>
        </a:spcBef>
        <a:spcAft>
          <a:spcPct val="0"/>
        </a:spcAft>
        <a:buChar char="•"/>
        <a:defRPr sz="1900">
          <a:solidFill>
            <a:schemeClr val="tx1"/>
          </a:solidFill>
          <a:latin typeface="+mn-lt"/>
          <a:ea typeface="ＭＳ Ｐゴシック" charset="-128"/>
        </a:defRPr>
      </a:lvl3pPr>
      <a:lvl4pPr marL="1675638" indent="-239886" algn="l" defTabSz="957169" rtl="0" eaLnBrk="1" fontAlgn="base" hangingPunct="1">
        <a:spcBef>
          <a:spcPct val="20000"/>
        </a:spcBef>
        <a:spcAft>
          <a:spcPct val="0"/>
        </a:spcAft>
        <a:buChar char="–"/>
        <a:defRPr sz="2100">
          <a:solidFill>
            <a:schemeClr val="tx1"/>
          </a:solidFill>
          <a:latin typeface="Arial" charset="0"/>
          <a:ea typeface="ＭＳ Ｐゴシック" charset="-128"/>
        </a:defRPr>
      </a:lvl4pPr>
      <a:lvl5pPr marL="2151847" indent="-236323" algn="l" defTabSz="957169" rtl="0" eaLnBrk="1" fontAlgn="base" hangingPunct="1">
        <a:spcBef>
          <a:spcPct val="20000"/>
        </a:spcBef>
        <a:spcAft>
          <a:spcPct val="0"/>
        </a:spcAft>
        <a:buChar char="»"/>
        <a:defRPr sz="2100">
          <a:solidFill>
            <a:schemeClr val="tx1"/>
          </a:solidFill>
          <a:latin typeface="Arial" charset="0"/>
          <a:ea typeface="ＭＳ Ｐゴシック" charset="-128"/>
        </a:defRPr>
      </a:lvl5pPr>
      <a:lvl6pPr marL="2493862" indent="-236323" algn="l" defTabSz="957169" rtl="0" eaLnBrk="1" fontAlgn="base" hangingPunct="1">
        <a:spcBef>
          <a:spcPct val="20000"/>
        </a:spcBef>
        <a:spcAft>
          <a:spcPct val="0"/>
        </a:spcAft>
        <a:buChar char="»"/>
        <a:defRPr sz="2100">
          <a:solidFill>
            <a:schemeClr val="tx1"/>
          </a:solidFill>
          <a:latin typeface="Arial" charset="0"/>
          <a:ea typeface="ＭＳ Ｐゴシック" charset="-128"/>
        </a:defRPr>
      </a:lvl6pPr>
      <a:lvl7pPr marL="2835878" indent="-236323" algn="l" defTabSz="957169" rtl="0" eaLnBrk="1" fontAlgn="base" hangingPunct="1">
        <a:spcBef>
          <a:spcPct val="20000"/>
        </a:spcBef>
        <a:spcAft>
          <a:spcPct val="0"/>
        </a:spcAft>
        <a:buChar char="»"/>
        <a:defRPr sz="2100">
          <a:solidFill>
            <a:schemeClr val="tx1"/>
          </a:solidFill>
          <a:latin typeface="Arial" charset="0"/>
          <a:ea typeface="ＭＳ Ｐゴシック" charset="-128"/>
        </a:defRPr>
      </a:lvl7pPr>
      <a:lvl8pPr marL="3177893" indent="-236323" algn="l" defTabSz="957169" rtl="0" eaLnBrk="1" fontAlgn="base" hangingPunct="1">
        <a:spcBef>
          <a:spcPct val="20000"/>
        </a:spcBef>
        <a:spcAft>
          <a:spcPct val="0"/>
        </a:spcAft>
        <a:buChar char="»"/>
        <a:defRPr sz="2100">
          <a:solidFill>
            <a:schemeClr val="tx1"/>
          </a:solidFill>
          <a:latin typeface="Arial" charset="0"/>
          <a:ea typeface="ＭＳ Ｐゴシック" charset="-128"/>
        </a:defRPr>
      </a:lvl8pPr>
      <a:lvl9pPr marL="3519908" indent="-236323" algn="l" defTabSz="957169" rtl="0" eaLnBrk="1" fontAlgn="base" hangingPunct="1">
        <a:spcBef>
          <a:spcPct val="20000"/>
        </a:spcBef>
        <a:spcAft>
          <a:spcPct val="0"/>
        </a:spcAft>
        <a:buChar char="»"/>
        <a:defRPr sz="2100">
          <a:solidFill>
            <a:schemeClr val="tx1"/>
          </a:solidFill>
          <a:latin typeface="Arial" charset="0"/>
          <a:ea typeface="ＭＳ Ｐゴシック" charset="-128"/>
        </a:defRPr>
      </a:lvl9pPr>
    </p:bodyStyle>
    <p:otherStyle>
      <a:defPPr>
        <a:defRPr lang="en-US"/>
      </a:defPPr>
      <a:lvl1pPr marL="0" algn="l" defTabSz="342015" rtl="0" eaLnBrk="1" latinLnBrk="0" hangingPunct="1">
        <a:defRPr sz="1300" kern="1200">
          <a:solidFill>
            <a:schemeClr val="tx1"/>
          </a:solidFill>
          <a:latin typeface="+mn-lt"/>
          <a:ea typeface="+mn-ea"/>
          <a:cs typeface="+mn-cs"/>
        </a:defRPr>
      </a:lvl1pPr>
      <a:lvl2pPr marL="342015" algn="l" defTabSz="342015" rtl="0" eaLnBrk="1" latinLnBrk="0" hangingPunct="1">
        <a:defRPr sz="1300" kern="1200">
          <a:solidFill>
            <a:schemeClr val="tx1"/>
          </a:solidFill>
          <a:latin typeface="+mn-lt"/>
          <a:ea typeface="+mn-ea"/>
          <a:cs typeface="+mn-cs"/>
        </a:defRPr>
      </a:lvl2pPr>
      <a:lvl3pPr marL="684031" algn="l" defTabSz="342015" rtl="0" eaLnBrk="1" latinLnBrk="0" hangingPunct="1">
        <a:defRPr sz="1300" kern="1200">
          <a:solidFill>
            <a:schemeClr val="tx1"/>
          </a:solidFill>
          <a:latin typeface="+mn-lt"/>
          <a:ea typeface="+mn-ea"/>
          <a:cs typeface="+mn-cs"/>
        </a:defRPr>
      </a:lvl3pPr>
      <a:lvl4pPr marL="1026046" algn="l" defTabSz="342015" rtl="0" eaLnBrk="1" latinLnBrk="0" hangingPunct="1">
        <a:defRPr sz="1300" kern="1200">
          <a:solidFill>
            <a:schemeClr val="tx1"/>
          </a:solidFill>
          <a:latin typeface="+mn-lt"/>
          <a:ea typeface="+mn-ea"/>
          <a:cs typeface="+mn-cs"/>
        </a:defRPr>
      </a:lvl4pPr>
      <a:lvl5pPr marL="1368061" algn="l" defTabSz="342015" rtl="0" eaLnBrk="1" latinLnBrk="0" hangingPunct="1">
        <a:defRPr sz="1300" kern="1200">
          <a:solidFill>
            <a:schemeClr val="tx1"/>
          </a:solidFill>
          <a:latin typeface="+mn-lt"/>
          <a:ea typeface="+mn-ea"/>
          <a:cs typeface="+mn-cs"/>
        </a:defRPr>
      </a:lvl5pPr>
      <a:lvl6pPr marL="1710076" algn="l" defTabSz="342015" rtl="0" eaLnBrk="1" latinLnBrk="0" hangingPunct="1">
        <a:defRPr sz="1300" kern="1200">
          <a:solidFill>
            <a:schemeClr val="tx1"/>
          </a:solidFill>
          <a:latin typeface="+mn-lt"/>
          <a:ea typeface="+mn-ea"/>
          <a:cs typeface="+mn-cs"/>
        </a:defRPr>
      </a:lvl6pPr>
      <a:lvl7pPr marL="2052092" algn="l" defTabSz="342015" rtl="0" eaLnBrk="1" latinLnBrk="0" hangingPunct="1">
        <a:defRPr sz="1300" kern="1200">
          <a:solidFill>
            <a:schemeClr val="tx1"/>
          </a:solidFill>
          <a:latin typeface="+mn-lt"/>
          <a:ea typeface="+mn-ea"/>
          <a:cs typeface="+mn-cs"/>
        </a:defRPr>
      </a:lvl7pPr>
      <a:lvl8pPr marL="2394107" algn="l" defTabSz="342015" rtl="0" eaLnBrk="1" latinLnBrk="0" hangingPunct="1">
        <a:defRPr sz="1300" kern="1200">
          <a:solidFill>
            <a:schemeClr val="tx1"/>
          </a:solidFill>
          <a:latin typeface="+mn-lt"/>
          <a:ea typeface="+mn-ea"/>
          <a:cs typeface="+mn-cs"/>
        </a:defRPr>
      </a:lvl8pPr>
      <a:lvl9pPr marL="2736123" algn="l" defTabSz="342015"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4DB93-8180-7044-93A4-9985A0FEF0EF}"/>
              </a:ext>
            </a:extLst>
          </p:cNvPr>
          <p:cNvPicPr>
            <a:picLocks noChangeAspect="1"/>
          </p:cNvPicPr>
          <p:nvPr userDrawn="1"/>
        </p:nvPicPr>
        <p:blipFill>
          <a:blip r:embed="rId10" cstate="email">
            <a:alphaModFix amt="25000"/>
            <a:extLst>
              <a:ext uri="{28A0092B-C50C-407E-A947-70E740481C1C}">
                <a14:useLocalDpi xmlns:a14="http://schemas.microsoft.com/office/drawing/2010/main"/>
              </a:ext>
            </a:extLst>
          </a:blip>
          <a:stretch>
            <a:fillRect/>
          </a:stretch>
        </p:blipFill>
        <p:spPr>
          <a:xfrm>
            <a:off x="0" y="4039323"/>
            <a:ext cx="2822028" cy="2827343"/>
          </a:xfrm>
          <a:prstGeom prst="rect">
            <a:avLst/>
          </a:prstGeom>
        </p:spPr>
      </p:pic>
      <p:pic>
        <p:nvPicPr>
          <p:cNvPr id="2" name="Picture 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170617" y="435918"/>
            <a:ext cx="2642190" cy="640080"/>
          </a:xfrm>
          <a:prstGeom prst="rect">
            <a:avLst/>
          </a:prstGeom>
        </p:spPr>
      </p:pic>
    </p:spTree>
    <p:extLst>
      <p:ext uri="{BB962C8B-B14F-4D97-AF65-F5344CB8AC3E}">
        <p14:creationId xmlns:p14="http://schemas.microsoft.com/office/powerpoint/2010/main" val="2693647292"/>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4"/>
          </p:nvPr>
        </p:nvSpPr>
        <p:spPr>
          <a:xfrm>
            <a:off x="11606893" y="6531089"/>
            <a:ext cx="358655" cy="242230"/>
          </a:xfrm>
          <a:prstGeom prst="rect">
            <a:avLst/>
          </a:prstGeom>
        </p:spPr>
        <p:txBody>
          <a:bodyPr vert="horz" lIns="91440" tIns="45720" rIns="91440" bIns="45720" rtlCol="0" anchor="ctr" anchorCtr="0"/>
          <a:lstStyle>
            <a:lvl1pPr algn="ctr">
              <a:defRPr sz="800" b="0" i="0">
                <a:solidFill>
                  <a:schemeClr val="tx1"/>
                </a:solidFill>
                <a:latin typeface="Myriad Pro" charset="0"/>
                <a:ea typeface="Myriad Pro" charset="0"/>
                <a:cs typeface="Myriad Pro" charset="0"/>
              </a:defRPr>
            </a:lvl1pPr>
          </a:lstStyle>
          <a:p>
            <a:fld id="{4C66557B-F777-D240-AAFC-332A88C54245}" type="slidenum">
              <a:rPr lang="pl-PL" smtClean="0"/>
              <a:pPr/>
              <a:t>‹#›</a:t>
            </a:fld>
            <a:endParaRPr lang="pl-PL" dirty="0"/>
          </a:p>
        </p:txBody>
      </p:sp>
      <p:sp>
        <p:nvSpPr>
          <p:cNvPr id="4" name="Symbol zastępczy stopki 3"/>
          <p:cNvSpPr>
            <a:spLocks noGrp="1"/>
          </p:cNvSpPr>
          <p:nvPr>
            <p:ph type="ftr" sz="quarter" idx="3"/>
          </p:nvPr>
        </p:nvSpPr>
        <p:spPr>
          <a:xfrm>
            <a:off x="7427913" y="6531089"/>
            <a:ext cx="4056063" cy="242230"/>
          </a:xfrm>
          <a:prstGeom prst="rect">
            <a:avLst/>
          </a:prstGeom>
        </p:spPr>
        <p:txBody>
          <a:bodyPr vert="horz" lIns="91440" tIns="45720" rIns="91440" bIns="45720" rtlCol="0" anchor="ctr" anchorCtr="0"/>
          <a:lstStyle>
            <a:lvl1pPr algn="r">
              <a:defRPr sz="800" b="0" i="0">
                <a:solidFill>
                  <a:schemeClr val="tx1"/>
                </a:solidFill>
                <a:latin typeface="Myriad Pro" charset="0"/>
                <a:ea typeface="Myriad Pro" charset="0"/>
                <a:cs typeface="Myriad Pro" charset="0"/>
              </a:defRPr>
            </a:lvl1pPr>
          </a:lstStyle>
          <a:p>
            <a:r>
              <a:rPr lang="pl-PL" dirty="0"/>
              <a:t>Tytuł prezentacji | Data</a:t>
            </a:r>
          </a:p>
        </p:txBody>
      </p:sp>
      <p:sp>
        <p:nvSpPr>
          <p:cNvPr id="11" name="Symbol zastępczy tytułu 12"/>
          <p:cNvSpPr>
            <a:spLocks noGrp="1"/>
          </p:cNvSpPr>
          <p:nvPr>
            <p:ph type="title"/>
          </p:nvPr>
        </p:nvSpPr>
        <p:spPr>
          <a:xfrm>
            <a:off x="407988" y="341283"/>
            <a:ext cx="11198905" cy="612000"/>
          </a:xfrm>
          <a:prstGeom prst="rect">
            <a:avLst/>
          </a:prstGeom>
        </p:spPr>
        <p:txBody>
          <a:bodyPr vert="horz" lIns="0" tIns="45720" rIns="91440" bIns="45720" rtlCol="0" anchor="t" anchorCtr="0">
            <a:noAutofit/>
          </a:bodyPr>
          <a:lstStyle/>
          <a:p>
            <a:r>
              <a:rPr lang="pl-PL" dirty="0"/>
              <a:t>Nagłówek | Tytuł slajdu</a:t>
            </a:r>
          </a:p>
        </p:txBody>
      </p:sp>
      <p:sp>
        <p:nvSpPr>
          <p:cNvPr id="12" name="Symbol zastępczy tekstu 14"/>
          <p:cNvSpPr>
            <a:spLocks noGrp="1"/>
          </p:cNvSpPr>
          <p:nvPr>
            <p:ph type="body" idx="1"/>
          </p:nvPr>
        </p:nvSpPr>
        <p:spPr>
          <a:xfrm>
            <a:off x="407987" y="1592263"/>
            <a:ext cx="11198905" cy="4465636"/>
          </a:xfrm>
          <a:prstGeom prst="rect">
            <a:avLst/>
          </a:prstGeom>
        </p:spPr>
        <p:txBody>
          <a:bodyPr vert="horz" lIns="91440" tIns="45720" rIns="91440" bIns="45720" rtlCol="0">
            <a:noAutofit/>
          </a:bodyPr>
          <a:lstStyle/>
          <a:p>
            <a:pPr lvl="0"/>
            <a:r>
              <a:rPr lang="pl-PL" dirty="0"/>
              <a:t>Czcionka Myriad Pro o </a:t>
            </a:r>
            <a:r>
              <a:rPr lang="pl-PL"/>
              <a:t>rozmiarze 16 </a:t>
            </a:r>
            <a:r>
              <a:rPr lang="pl-PL" dirty="0"/>
              <a:t>pkt. Kolor czcionki biały. Wyrównanie do lewej strony.</a:t>
            </a:r>
          </a:p>
          <a:p>
            <a:pPr lvl="0"/>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a:t>
            </a:r>
          </a:p>
          <a:p>
            <a:pPr lvl="1"/>
            <a:r>
              <a:rPr lang="pl-PL" dirty="0"/>
              <a:t>Ut </a:t>
            </a:r>
            <a:r>
              <a:rPr lang="pl-PL" dirty="0" err="1"/>
              <a:t>enim</a:t>
            </a:r>
            <a:r>
              <a:rPr lang="pl-PL" dirty="0"/>
              <a:t> ad </a:t>
            </a:r>
            <a:r>
              <a:rPr lang="pl-PL" dirty="0" err="1"/>
              <a:t>minim</a:t>
            </a:r>
            <a:r>
              <a:rPr lang="pl-PL" dirty="0"/>
              <a:t> </a:t>
            </a:r>
            <a:r>
              <a:rPr lang="pl-PL" dirty="0" err="1"/>
              <a:t>veniam</a:t>
            </a:r>
            <a:r>
              <a:rPr lang="pl-PL" dirty="0"/>
              <a:t>, </a:t>
            </a:r>
            <a:r>
              <a:rPr lang="pl-PL" dirty="0" err="1"/>
              <a:t>quis</a:t>
            </a:r>
            <a:r>
              <a:rPr lang="pl-PL" dirty="0"/>
              <a:t> </a:t>
            </a:r>
            <a:r>
              <a:rPr lang="pl-PL" dirty="0" err="1"/>
              <a:t>nostrud</a:t>
            </a:r>
            <a:r>
              <a:rPr lang="pl-PL" dirty="0"/>
              <a:t> </a:t>
            </a:r>
            <a:r>
              <a:rPr lang="pl-PL" dirty="0" err="1"/>
              <a:t>exercitation</a:t>
            </a:r>
            <a:endParaRPr lang="pl-PL" dirty="0"/>
          </a:p>
          <a:p>
            <a:pPr lvl="1"/>
            <a:r>
              <a:rPr lang="pl-PL" dirty="0" err="1"/>
              <a:t>Ullamco</a:t>
            </a:r>
            <a:r>
              <a:rPr lang="pl-PL" dirty="0"/>
              <a:t> </a:t>
            </a:r>
            <a:r>
              <a:rPr lang="pl-PL" dirty="0" err="1"/>
              <a:t>laboris</a:t>
            </a:r>
            <a:r>
              <a:rPr lang="pl-PL" dirty="0"/>
              <a:t> </a:t>
            </a:r>
            <a:r>
              <a:rPr lang="pl-PL" dirty="0" err="1"/>
              <a:t>nisi</a:t>
            </a:r>
            <a:r>
              <a:rPr lang="pl-PL" dirty="0"/>
              <a:t> </a:t>
            </a:r>
            <a:r>
              <a:rPr lang="pl-PL" dirty="0" err="1"/>
              <a:t>ut</a:t>
            </a:r>
            <a:r>
              <a:rPr lang="pl-PL" dirty="0"/>
              <a:t> </a:t>
            </a:r>
            <a:r>
              <a:rPr lang="pl-PL" dirty="0" err="1"/>
              <a:t>aliquip</a:t>
            </a:r>
            <a:r>
              <a:rPr lang="pl-PL" dirty="0"/>
              <a:t> ex </a:t>
            </a:r>
            <a:r>
              <a:rPr lang="pl-PL" dirty="0" err="1"/>
              <a:t>ea</a:t>
            </a:r>
            <a:r>
              <a:rPr lang="pl-PL" dirty="0"/>
              <a:t> </a:t>
            </a:r>
            <a:r>
              <a:rPr lang="pl-PL" dirty="0" err="1"/>
              <a:t>commodo</a:t>
            </a:r>
            <a:r>
              <a:rPr lang="pl-PL" dirty="0"/>
              <a:t> </a:t>
            </a:r>
            <a:r>
              <a:rPr lang="pl-PL" dirty="0" err="1"/>
              <a:t>consequat</a:t>
            </a:r>
            <a:endParaRPr lang="pl-PL" dirty="0"/>
          </a:p>
          <a:p>
            <a:pPr lvl="1"/>
            <a:r>
              <a:rPr lang="pl-PL" dirty="0" err="1"/>
              <a:t>Duis</a:t>
            </a:r>
            <a:r>
              <a:rPr lang="pl-PL" dirty="0"/>
              <a:t> </a:t>
            </a:r>
            <a:r>
              <a:rPr lang="pl-PL" dirty="0" err="1"/>
              <a:t>aute</a:t>
            </a:r>
            <a:r>
              <a:rPr lang="pl-PL" dirty="0"/>
              <a:t> </a:t>
            </a:r>
            <a:r>
              <a:rPr lang="pl-PL" dirty="0" err="1"/>
              <a:t>irure</a:t>
            </a:r>
            <a:r>
              <a:rPr lang="pl-PL" dirty="0"/>
              <a:t> </a:t>
            </a:r>
            <a:r>
              <a:rPr lang="pl-PL" dirty="0" err="1"/>
              <a:t>dolor</a:t>
            </a:r>
            <a:r>
              <a:rPr lang="pl-PL" dirty="0"/>
              <a:t> in </a:t>
            </a:r>
            <a:r>
              <a:rPr lang="pl-PL" dirty="0" err="1"/>
              <a:t>reprehenderit</a:t>
            </a:r>
            <a:r>
              <a:rPr lang="pl-PL" dirty="0"/>
              <a:t> in </a:t>
            </a:r>
            <a:r>
              <a:rPr lang="pl-PL" dirty="0" err="1"/>
              <a:t>voluptate</a:t>
            </a:r>
            <a:r>
              <a:rPr lang="pl-PL" dirty="0"/>
              <a:t> </a:t>
            </a:r>
            <a:r>
              <a:rPr lang="pl-PL" dirty="0" err="1"/>
              <a:t>velit</a:t>
            </a:r>
            <a:endParaRPr lang="pl-PL" dirty="0"/>
          </a:p>
        </p:txBody>
      </p:sp>
    </p:spTree>
    <p:extLst>
      <p:ext uri="{BB962C8B-B14F-4D97-AF65-F5344CB8AC3E}">
        <p14:creationId xmlns:p14="http://schemas.microsoft.com/office/powerpoint/2010/main" val="4102890029"/>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Lst>
  <p:hf hdr="0" dt="0"/>
  <p:txStyles>
    <p:titleStyle>
      <a:lvl1pPr algn="l" defTabSz="914400" rtl="0" eaLnBrk="1" latinLnBrk="0" hangingPunct="1">
        <a:lnSpc>
          <a:spcPct val="90000"/>
        </a:lnSpc>
        <a:spcBef>
          <a:spcPct val="0"/>
        </a:spcBef>
        <a:buNone/>
        <a:defRPr sz="3200" b="0" i="0" kern="1200" spc="200" baseline="0">
          <a:solidFill>
            <a:schemeClr val="tx1"/>
          </a:solidFill>
          <a:latin typeface="Bebas Neue" charset="0"/>
          <a:ea typeface="Bebas Neue" charset="0"/>
          <a:cs typeface="Bebas Neue" charset="0"/>
        </a:defRPr>
      </a:lvl1pPr>
    </p:titleStyle>
    <p:bodyStyle>
      <a:lvl1pPr marL="0" indent="0" algn="l" defTabSz="914400" rtl="0" eaLnBrk="1" latinLnBrk="0" hangingPunct="1">
        <a:lnSpc>
          <a:spcPct val="108000"/>
        </a:lnSpc>
        <a:spcBef>
          <a:spcPts val="0"/>
        </a:spcBef>
        <a:spcAft>
          <a:spcPts val="1000"/>
        </a:spcAft>
        <a:buFontTx/>
        <a:buNone/>
        <a:defRPr sz="1600" kern="1200">
          <a:solidFill>
            <a:schemeClr val="tx1"/>
          </a:solidFill>
          <a:latin typeface="Myriad Pro" charset="0"/>
          <a:ea typeface="Myriad Pro" charset="0"/>
          <a:cs typeface="Myriad Pro" charset="0"/>
        </a:defRPr>
      </a:lvl1pPr>
      <a:lvl2pPr marL="241300" indent="-241300" algn="l" defTabSz="914400" rtl="0" eaLnBrk="1" latinLnBrk="0" hangingPunct="1">
        <a:lnSpc>
          <a:spcPct val="108000"/>
        </a:lnSpc>
        <a:spcBef>
          <a:spcPts val="0"/>
        </a:spcBef>
        <a:spcAft>
          <a:spcPts val="1000"/>
        </a:spcAft>
        <a:buClr>
          <a:schemeClr val="accent3"/>
        </a:buClr>
        <a:buFont typeface="Helvetica" charset="0"/>
        <a:buChar char="−"/>
        <a:tabLst/>
        <a:defRPr sz="1600" b="0" i="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108000"/>
        </a:lnSpc>
        <a:spcBef>
          <a:spcPts val="0"/>
        </a:spcBef>
        <a:spcAft>
          <a:spcPts val="1000"/>
        </a:spcAft>
        <a:buFont typeface="Arial"/>
        <a:buChar char="•"/>
        <a:defRPr sz="1800" kern="1200">
          <a:solidFill>
            <a:schemeClr val="bg1"/>
          </a:solidFill>
          <a:latin typeface="Arial" charset="0"/>
          <a:ea typeface="Arial" charset="0"/>
          <a:cs typeface="Arial" charset="0"/>
        </a:defRPr>
      </a:lvl3pPr>
      <a:lvl4pPr marL="1600200" indent="-228600" algn="l" defTabSz="914400" rtl="0" eaLnBrk="1" latinLnBrk="0" hangingPunct="1">
        <a:lnSpc>
          <a:spcPct val="108000"/>
        </a:lnSpc>
        <a:spcBef>
          <a:spcPts val="0"/>
        </a:spcBef>
        <a:spcAft>
          <a:spcPts val="1000"/>
        </a:spcAft>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108000"/>
        </a:lnSpc>
        <a:spcBef>
          <a:spcPts val="0"/>
        </a:spcBef>
        <a:spcAft>
          <a:spcPts val="1000"/>
        </a:spcAft>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1">
          <p15:clr>
            <a:srgbClr val="000000"/>
          </p15:clr>
        </p15:guide>
        <p15:guide id="2" pos="3250">
          <p15:clr>
            <a:srgbClr val="000000"/>
          </p15:clr>
        </p15:guide>
        <p15:guide id="3" pos="2252">
          <p15:clr>
            <a:srgbClr val="000000"/>
          </p15:clr>
        </p15:guide>
        <p15:guide id="11" pos="4929">
          <p15:clr>
            <a:srgbClr val="000000"/>
          </p15:clr>
        </p15:guide>
        <p15:guide id="12" pos="3749">
          <p15:clr>
            <a:srgbClr val="000000"/>
          </p15:clr>
        </p15:guide>
        <p15:guide id="13" pos="4430">
          <p15:clr>
            <a:srgbClr val="000000"/>
          </p15:clr>
        </p15:guide>
        <p15:guide id="14" pos="5428">
          <p15:clr>
            <a:srgbClr val="000000"/>
          </p15:clr>
        </p15:guide>
        <p15:guide id="15" pos="5927">
          <p15:clr>
            <a:srgbClr val="000000"/>
          </p15:clr>
        </p15:guide>
        <p15:guide id="16" pos="6425">
          <p15:clr>
            <a:srgbClr val="000000"/>
          </p15:clr>
        </p15:guide>
        <p15:guide id="18" pos="2751">
          <p15:clr>
            <a:srgbClr val="000000"/>
          </p15:clr>
        </p15:guide>
        <p15:guide id="19" pos="1753">
          <p15:clr>
            <a:srgbClr val="000000"/>
          </p15:clr>
        </p15:guide>
        <p15:guide id="22" orient="horz" pos="1502">
          <p15:clr>
            <a:srgbClr val="000000"/>
          </p15:clr>
        </p15:guide>
        <p15:guide id="23" orient="horz" pos="1003">
          <p15:clr>
            <a:srgbClr val="000000"/>
          </p15:clr>
        </p15:guide>
        <p15:guide id="24" orient="horz" pos="504">
          <p15:clr>
            <a:srgbClr val="000000"/>
          </p15:clr>
        </p15:guide>
        <p15:guide id="25" orient="horz" pos="2818">
          <p15:clr>
            <a:srgbClr val="000000"/>
          </p15:clr>
        </p15:guide>
        <p15:guide id="26" orient="horz" pos="3317">
          <p15:clr>
            <a:srgbClr val="000000"/>
          </p15:clr>
        </p15:guide>
        <p15:guide id="28" pos="4180">
          <p15:clr>
            <a:srgbClr val="F26B43"/>
          </p15:clr>
        </p15:guide>
        <p15:guide id="29" pos="4679">
          <p15:clr>
            <a:srgbClr val="F26B43"/>
          </p15:clr>
        </p15:guide>
        <p15:guide id="30" pos="5178">
          <p15:clr>
            <a:srgbClr val="F26B43"/>
          </p15:clr>
        </p15:guide>
        <p15:guide id="31" pos="5677">
          <p15:clr>
            <a:srgbClr val="F26B43"/>
          </p15:clr>
        </p15:guide>
        <p15:guide id="32" pos="6176">
          <p15:clr>
            <a:srgbClr val="F26B43"/>
          </p15:clr>
        </p15:guide>
        <p15:guide id="33" pos="6675">
          <p15:clr>
            <a:srgbClr val="F26B43"/>
          </p15:clr>
        </p15:guide>
        <p15:guide id="34" pos="3500">
          <p15:clr>
            <a:srgbClr val="FBAE40"/>
          </p15:clr>
        </p15:guide>
        <p15:guide id="35" pos="3001">
          <p15:clr>
            <a:srgbClr val="FBAE40"/>
          </p15:clr>
        </p15:guide>
        <p15:guide id="36" pos="2502">
          <p15:clr>
            <a:srgbClr val="FBAE40"/>
          </p15:clr>
        </p15:guide>
        <p15:guide id="37" pos="2003">
          <p15:clr>
            <a:srgbClr val="FBAE40"/>
          </p15:clr>
        </p15:guide>
        <p15:guide id="38" pos="1504">
          <p15:clr>
            <a:srgbClr val="FBAE40"/>
          </p15:clr>
        </p15:guide>
        <p15:guide id="39" pos="1005">
          <p15:clr>
            <a:srgbClr val="FBAE40"/>
          </p15:clr>
        </p15:guide>
        <p15:guide id="40" orient="horz" pos="754">
          <p15:clr>
            <a:srgbClr val="FBAE40"/>
          </p15:clr>
        </p15:guide>
        <p15:guide id="41" orient="horz" pos="1253">
          <p15:clr>
            <a:srgbClr val="FBAE40"/>
          </p15:clr>
        </p15:guide>
        <p15:guide id="42" orient="horz" pos="1752">
          <p15:clr>
            <a:srgbClr val="FBAE40"/>
          </p15:clr>
        </p15:guide>
        <p15:guide id="43" orient="horz" pos="2568">
          <p15:clr>
            <a:srgbClr val="FBAE40"/>
          </p15:clr>
        </p15:guide>
        <p15:guide id="44" orient="horz" pos="3067">
          <p15:clr>
            <a:srgbClr val="FBAE40"/>
          </p15:clr>
        </p15:guide>
        <p15:guide id="45" orient="horz" pos="3566">
          <p15:clr>
            <a:srgbClr val="FBAE40"/>
          </p15:clr>
        </p15:guide>
        <p15:guide id="46" pos="6924">
          <p15:clr>
            <a:srgbClr val="000000"/>
          </p15:clr>
        </p15:guide>
        <p15:guide id="47" pos="7673">
          <p15:clr>
            <a:srgbClr val="FBAE40"/>
          </p15:clr>
        </p15:guide>
        <p15:guide id="49" pos="1255">
          <p15:clr>
            <a:srgbClr val="000000"/>
          </p15:clr>
        </p15:guide>
        <p15:guide id="50" pos="756">
          <p15:clr>
            <a:srgbClr val="000000"/>
          </p15:clr>
        </p15:guide>
        <p15:guide id="53" orient="horz" pos="3816">
          <p15:clr>
            <a:srgbClr val="000000"/>
          </p15:clr>
        </p15:guide>
        <p15:guide id="54" orient="horz" pos="4065">
          <p15:clr>
            <a:srgbClr val="FBAE40"/>
          </p15:clr>
        </p15:guide>
        <p15:guide id="55" orient="horz" pos="4315">
          <p15:clr>
            <a:srgbClr val="000000"/>
          </p15:clr>
        </p15:guide>
        <p15:guide id="56" orient="horz" pos="255">
          <p15:clr>
            <a:srgbClr val="FBAE40"/>
          </p15:clr>
        </p15:guide>
        <p15:guide id="57" orient="horz" pos="5">
          <p15:clr>
            <a:srgbClr val="000000"/>
          </p15:clr>
        </p15:guide>
        <p15:guide id="58" pos="7174">
          <p15:clr>
            <a:srgbClr val="F26B43"/>
          </p15:clr>
        </p15:guide>
        <p15:guide id="59" pos="7423">
          <p15:clr>
            <a:srgbClr val="000000"/>
          </p15:clr>
        </p15:guide>
        <p15:guide id="60" pos="506">
          <p15:clr>
            <a:srgbClr val="FBAE40"/>
          </p15:clr>
        </p15:guide>
        <p15:guide id="61" pos="257">
          <p15:clr>
            <a:srgbClr val="000000"/>
          </p15:clr>
        </p15:guide>
        <p15:guide id="62" pos="7">
          <p15:clr>
            <a:srgbClr val="FBAE40"/>
          </p15:clr>
        </p15:guide>
        <p15:guide id="63" pos="3931">
          <p15:clr>
            <a:srgbClr val="000000"/>
          </p15:clr>
        </p15:guide>
        <p15:guide id="64" orient="horz" pos="2319">
          <p15:clr>
            <a:srgbClr val="00000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5631915F-398E-34AE-57AF-DD9FBE5C93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CA71B01-F778-6308-F860-909905E2C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828542C-F81D-FCE0-19E3-872736F4C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0DA2B-C8D8-4370-9902-DA8CB4559678}" type="datetimeFigureOut">
              <a:rPr lang="sl-SI" smtClean="0"/>
              <a:t>11. 10. 2023</a:t>
            </a:fld>
            <a:endParaRPr lang="sl-SI"/>
          </a:p>
        </p:txBody>
      </p:sp>
      <p:sp>
        <p:nvSpPr>
          <p:cNvPr id="5" name="Označba mesta noge 4">
            <a:extLst>
              <a:ext uri="{FF2B5EF4-FFF2-40B4-BE49-F238E27FC236}">
                <a16:creationId xmlns:a16="http://schemas.microsoft.com/office/drawing/2014/main" id="{ADD4D637-ACAC-935C-5894-8DD8DD72A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2FA9B015-2A44-72FF-35A9-E059EEFC1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F16B2-35FA-41AF-8F53-019CF60CD7CE}" type="slidenum">
              <a:rPr lang="sl-SI" smtClean="0"/>
              <a:t>‹#›</a:t>
            </a:fld>
            <a:endParaRPr lang="sl-SI"/>
          </a:p>
        </p:txBody>
      </p:sp>
    </p:spTree>
    <p:extLst>
      <p:ext uri="{BB962C8B-B14F-4D97-AF65-F5344CB8AC3E}">
        <p14:creationId xmlns:p14="http://schemas.microsoft.com/office/powerpoint/2010/main" val="2596037823"/>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3.png"/><Relationship Id="rId11" Type="http://schemas.openxmlformats.org/officeDocument/2006/relationships/image" Target="../media/image78.jpeg"/><Relationship Id="rId5" Type="http://schemas.openxmlformats.org/officeDocument/2006/relationships/image" Target="../media/image72.jp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mailto:Michael.andergassen@provinz.bz.i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4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87.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mailto:janne.rautio@digipolis.fi" TargetMode="External"/><Relationship Id="rId1" Type="http://schemas.openxmlformats.org/officeDocument/2006/relationships/slideLayout" Target="../slideLayouts/slideLayout40.xml"/><Relationship Id="rId4" Type="http://schemas.openxmlformats.org/officeDocument/2006/relationships/image" Target="../media/image96.jp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98.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10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hyperlink" Target="http://www.technopol-wienerneustadt.at/" TargetMode="External"/><Relationship Id="rId5" Type="http://schemas.openxmlformats.org/officeDocument/2006/relationships/hyperlink" Target="http://www.ecoplus.at/" TargetMode="External"/><Relationship Id="rId4" Type="http://schemas.openxmlformats.org/officeDocument/2006/relationships/image" Target="../media/image104.jpeg"/></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97.xml"/><Relationship Id="rId5" Type="http://schemas.openxmlformats.org/officeDocument/2006/relationships/image" Target="../media/image107.png"/><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97.xml"/><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97.xml"/><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97.xml"/><Relationship Id="rId5" Type="http://schemas.openxmlformats.org/officeDocument/2006/relationships/image" Target="../media/image107.png"/><Relationship Id="rId4" Type="http://schemas.openxmlformats.org/officeDocument/2006/relationships/image" Target="../media/image110.emf"/></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97.xml"/><Relationship Id="rId6" Type="http://schemas.openxmlformats.org/officeDocument/2006/relationships/image" Target="../media/image111.png"/><Relationship Id="rId5" Type="http://schemas.openxmlformats.org/officeDocument/2006/relationships/image" Target="../media/image107.png"/><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97.xml"/><Relationship Id="rId5" Type="http://schemas.openxmlformats.org/officeDocument/2006/relationships/image" Target="../media/image107.png"/><Relationship Id="rId4" Type="http://schemas.openxmlformats.org/officeDocument/2006/relationships/chart" Target="../charts/char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24.xml"/><Relationship Id="rId1" Type="http://schemas.openxmlformats.org/officeDocument/2006/relationships/slideLayout" Target="../slideLayouts/slideLayout97.xml"/><Relationship Id="rId5" Type="http://schemas.openxmlformats.org/officeDocument/2006/relationships/image" Target="../media/image107.png"/><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svg"/><Relationship Id="rId2" Type="http://schemas.openxmlformats.org/officeDocument/2006/relationships/image" Target="../media/image117.png"/><Relationship Id="rId1" Type="http://schemas.openxmlformats.org/officeDocument/2006/relationships/slideLayout" Target="../slideLayouts/slideLayout75.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65.xml"/><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94.xml"/><Relationship Id="rId5" Type="http://schemas.openxmlformats.org/officeDocument/2006/relationships/image" Target="../media/image130.emf"/><Relationship Id="rId4" Type="http://schemas.openxmlformats.org/officeDocument/2006/relationships/image" Target="../media/image129.jpeg"/></Relationships>
</file>

<file path=ppt/slides/_rels/slide47.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96.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s>
</file>

<file path=ppt/slides/_rels/slide48.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png"/><Relationship Id="rId7" Type="http://schemas.openxmlformats.org/officeDocument/2006/relationships/image" Target="../media/image147.jpeg"/><Relationship Id="rId2" Type="http://schemas.openxmlformats.org/officeDocument/2006/relationships/notesSlide" Target="../notesSlides/notesSlide32.xml"/><Relationship Id="rId1" Type="http://schemas.openxmlformats.org/officeDocument/2006/relationships/slideLayout" Target="../slideLayouts/slideLayout9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svg"/><Relationship Id="rId9" Type="http://schemas.openxmlformats.org/officeDocument/2006/relationships/image" Target="../media/image149.png"/></Relationships>
</file>

<file path=ppt/slides/_rels/slide4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33.xml"/><Relationship Id="rId1" Type="http://schemas.openxmlformats.org/officeDocument/2006/relationships/slideLayout" Target="../slideLayouts/slideLayout83.xml"/><Relationship Id="rId6" Type="http://schemas.openxmlformats.org/officeDocument/2006/relationships/image" Target="../media/image153.jpg"/><Relationship Id="rId5" Type="http://schemas.openxmlformats.org/officeDocument/2006/relationships/image" Target="../media/image152.jpg"/><Relationship Id="rId4" Type="http://schemas.openxmlformats.org/officeDocument/2006/relationships/image" Target="../media/image151.jpe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1.xml"/><Relationship Id="rId7" Type="http://schemas.openxmlformats.org/officeDocument/2006/relationships/image" Target="../media/image5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microsoft.com/office/2007/relationships/hdphoto" Target="../media/hdphoto1.wdp"/><Relationship Id="rId4" Type="http://schemas.openxmlformats.org/officeDocument/2006/relationships/diagramQuickStyle" Target="../diagrams/quickStyle1.xml"/><Relationship Id="rId9" Type="http://schemas.openxmlformats.org/officeDocument/2006/relationships/image" Target="../media/image55.pn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94.xml"/><Relationship Id="rId5" Type="http://schemas.openxmlformats.org/officeDocument/2006/relationships/image" Target="../media/image157.png"/><Relationship Id="rId4" Type="http://schemas.openxmlformats.org/officeDocument/2006/relationships/image" Target="../media/image156.pn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a 8">
            <a:extLst>
              <a:ext uri="{FF2B5EF4-FFF2-40B4-BE49-F238E27FC236}">
                <a16:creationId xmlns:a16="http://schemas.microsoft.com/office/drawing/2014/main" id="{3C19C023-DF3D-4D81-BFB0-DBE1AC5B68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6770" y="226130"/>
            <a:ext cx="2123468" cy="1464461"/>
          </a:xfrm>
          <a:prstGeom prst="rect">
            <a:avLst/>
          </a:prstGeom>
        </p:spPr>
      </p:pic>
      <p:sp>
        <p:nvSpPr>
          <p:cNvPr id="10" name="pole tekstowe 9">
            <a:extLst>
              <a:ext uri="{FF2B5EF4-FFF2-40B4-BE49-F238E27FC236}">
                <a16:creationId xmlns:a16="http://schemas.microsoft.com/office/drawing/2014/main" id="{46A73262-19DB-41A3-89F0-CB132C94D8EB}"/>
              </a:ext>
            </a:extLst>
          </p:cNvPr>
          <p:cNvSpPr txBox="1"/>
          <p:nvPr/>
        </p:nvSpPr>
        <p:spPr>
          <a:xfrm>
            <a:off x="1929284" y="1920249"/>
            <a:ext cx="8721969" cy="2554545"/>
          </a:xfrm>
          <a:prstGeom prst="rect">
            <a:avLst/>
          </a:prstGeom>
          <a:noFill/>
        </p:spPr>
        <p:txBody>
          <a:bodyPr wrap="square" rtlCol="0" anchor="b" anchorCtr="0">
            <a:spAutoFit/>
          </a:bodyPr>
          <a:lstStyle/>
          <a:p>
            <a:r>
              <a:rPr lang="en-US" sz="4400" b="1" dirty="0">
                <a:solidFill>
                  <a:srgbClr val="2184B4"/>
                </a:solidFill>
                <a:latin typeface="Source Sans Pro" panose="020B0503030403020204" pitchFamily="34" charset="0"/>
                <a:ea typeface="Source Sans Pro" panose="020B0503030403020204" pitchFamily="34" charset="0"/>
              </a:rPr>
              <a:t>Vanguard Initiative regions leading by example in the local energy shift</a:t>
            </a:r>
            <a:endParaRPr lang="pl-PL" sz="4400" b="1" dirty="0">
              <a:solidFill>
                <a:srgbClr val="2184B4"/>
              </a:solidFill>
              <a:latin typeface="Source Sans Pro" panose="020B0503030403020204" pitchFamily="34" charset="0"/>
              <a:ea typeface="Source Sans Pro" panose="020B0503030403020204" pitchFamily="34" charset="0"/>
            </a:endParaRPr>
          </a:p>
          <a:p>
            <a:r>
              <a:rPr lang="en-US" sz="2800" dirty="0">
                <a:solidFill>
                  <a:srgbClr val="222D4D"/>
                </a:solidFill>
                <a:latin typeface="Source Sans Pro" panose="020B0503030403020204" pitchFamily="34" charset="0"/>
                <a:ea typeface="Source Sans Pro" panose="020B0503030403020204" pitchFamily="34" charset="0"/>
              </a:rPr>
              <a:t>European Week of Regions and Cities 2023</a:t>
            </a:r>
            <a:endParaRPr lang="pl-PL" sz="4400" dirty="0">
              <a:solidFill>
                <a:srgbClr val="222D4D"/>
              </a:solidFill>
              <a:latin typeface="Source Sans Pro" panose="020B0503030403020204" pitchFamily="34" charset="0"/>
              <a:ea typeface="Source Sans Pro" panose="020B0503030403020204" pitchFamily="34" charset="0"/>
            </a:endParaRPr>
          </a:p>
        </p:txBody>
      </p:sp>
      <p:cxnSp>
        <p:nvCxnSpPr>
          <p:cNvPr id="11" name="Łącznik prosty 10">
            <a:extLst>
              <a:ext uri="{FF2B5EF4-FFF2-40B4-BE49-F238E27FC236}">
                <a16:creationId xmlns:a16="http://schemas.microsoft.com/office/drawing/2014/main" id="{E4C71F0D-9859-4509-B3D8-09E4ED64E145}"/>
              </a:ext>
            </a:extLst>
          </p:cNvPr>
          <p:cNvCxnSpPr/>
          <p:nvPr/>
        </p:nvCxnSpPr>
        <p:spPr>
          <a:xfrm>
            <a:off x="2009670" y="4541854"/>
            <a:ext cx="1316334" cy="0"/>
          </a:xfrm>
          <a:prstGeom prst="line">
            <a:avLst/>
          </a:prstGeom>
          <a:ln w="15875">
            <a:solidFill>
              <a:srgbClr val="222D4D"/>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52775B48-6516-490C-A3AB-900F2DF49D2D}"/>
              </a:ext>
            </a:extLst>
          </p:cNvPr>
          <p:cNvSpPr txBox="1"/>
          <p:nvPr/>
        </p:nvSpPr>
        <p:spPr>
          <a:xfrm>
            <a:off x="1929284" y="4611101"/>
            <a:ext cx="8721969" cy="369332"/>
          </a:xfrm>
          <a:prstGeom prst="rect">
            <a:avLst/>
          </a:prstGeom>
          <a:noFill/>
        </p:spPr>
        <p:txBody>
          <a:bodyPr wrap="square" rtlCol="0" anchor="t" anchorCtr="0">
            <a:spAutoFit/>
          </a:bodyPr>
          <a:lstStyle/>
          <a:p>
            <a:r>
              <a:rPr lang="en-US" dirty="0">
                <a:solidFill>
                  <a:srgbClr val="222D4D"/>
                </a:solidFill>
                <a:latin typeface="Source Sans Pro" panose="020B0503030403020204" pitchFamily="34" charset="0"/>
                <a:ea typeface="Source Sans Pro" panose="020B0503030403020204" pitchFamily="34" charset="0"/>
              </a:rPr>
              <a:t>11.10.2023</a:t>
            </a:r>
            <a:endParaRPr lang="pl-PL" sz="3200" dirty="0">
              <a:solidFill>
                <a:srgbClr val="222D4D"/>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2359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0"/>
            <a:ext cx="12192000" cy="5355952"/>
          </a:xfrm>
          <a:prstGeom prst="rect">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D4A37987-A847-4247-9D75-719DBD09F868}"/>
              </a:ext>
            </a:extLst>
          </p:cNvPr>
          <p:cNvSpPr>
            <a:spLocks noGrp="1"/>
          </p:cNvSpPr>
          <p:nvPr>
            <p:ph type="subTitle" idx="1"/>
          </p:nvPr>
        </p:nvSpPr>
        <p:spPr>
          <a:xfrm>
            <a:off x="1752957" y="3975800"/>
            <a:ext cx="9144000" cy="1512726"/>
          </a:xfrm>
        </p:spPr>
        <p:txBody>
          <a:bodyPr>
            <a:normAutofit fontScale="77500" lnSpcReduction="20000"/>
          </a:bodyPr>
          <a:lstStyle/>
          <a:p>
            <a:pPr>
              <a:lnSpc>
                <a:spcPct val="120000"/>
              </a:lnSpc>
            </a:pPr>
            <a:r>
              <a:rPr lang="de-DE" sz="5500" b="1" dirty="0">
                <a:solidFill>
                  <a:schemeClr val="bg1"/>
                </a:solidFill>
                <a:latin typeface="Seravek"/>
                <a:cs typeface="Seravek"/>
              </a:rPr>
              <a:t>H2 </a:t>
            </a:r>
            <a:r>
              <a:rPr lang="de-DE" sz="5500" b="1" dirty="0" err="1">
                <a:solidFill>
                  <a:schemeClr val="bg1"/>
                </a:solidFill>
                <a:latin typeface="Seravek"/>
                <a:cs typeface="Seravek"/>
              </a:rPr>
              <a:t>projects</a:t>
            </a:r>
            <a:r>
              <a:rPr lang="de-DE" sz="5500" b="1" dirty="0">
                <a:solidFill>
                  <a:schemeClr val="bg1"/>
                </a:solidFill>
                <a:latin typeface="Seravek"/>
                <a:cs typeface="Seravek"/>
              </a:rPr>
              <a:t> in South </a:t>
            </a:r>
            <a:r>
              <a:rPr lang="de-DE" sz="5500" b="1" dirty="0" err="1">
                <a:solidFill>
                  <a:schemeClr val="bg1"/>
                </a:solidFill>
                <a:latin typeface="Seravek"/>
                <a:cs typeface="Seravek"/>
              </a:rPr>
              <a:t>Tyrol</a:t>
            </a:r>
            <a:br>
              <a:rPr lang="de-DE" sz="5500" b="1" dirty="0">
                <a:solidFill>
                  <a:schemeClr val="bg1"/>
                </a:solidFill>
                <a:latin typeface="Seravek"/>
                <a:cs typeface="Seravek"/>
              </a:rPr>
            </a:br>
            <a:r>
              <a:rPr lang="de-DE" sz="5500" b="1" dirty="0">
                <a:solidFill>
                  <a:schemeClr val="bg1"/>
                </a:solidFill>
                <a:latin typeface="Seravek"/>
                <a:cs typeface="Seravek"/>
              </a:rPr>
              <a:t>A </a:t>
            </a:r>
            <a:r>
              <a:rPr lang="de-DE" sz="5500" b="1" dirty="0" err="1">
                <a:solidFill>
                  <a:schemeClr val="bg1"/>
                </a:solidFill>
                <a:latin typeface="Seravek"/>
                <a:cs typeface="Seravek"/>
              </a:rPr>
              <a:t>focus</a:t>
            </a:r>
            <a:r>
              <a:rPr lang="de-DE" sz="5500" b="1" dirty="0">
                <a:solidFill>
                  <a:schemeClr val="bg1"/>
                </a:solidFill>
                <a:latin typeface="Seravek"/>
                <a:cs typeface="Seravek"/>
              </a:rPr>
              <a:t> on </a:t>
            </a:r>
            <a:r>
              <a:rPr lang="de-DE" sz="5500" b="1" dirty="0" err="1">
                <a:solidFill>
                  <a:schemeClr val="bg1"/>
                </a:solidFill>
                <a:latin typeface="Seravek"/>
                <a:cs typeface="Seravek"/>
              </a:rPr>
              <a:t>mobility</a:t>
            </a:r>
            <a:endParaRPr lang="de-DE" b="1" dirty="0">
              <a:solidFill>
                <a:schemeClr val="tx1">
                  <a:lumMod val="65000"/>
                  <a:lumOff val="35000"/>
                </a:schemeClr>
              </a:solidFill>
              <a:latin typeface="Seravek"/>
              <a:cs typeface="Seravek"/>
            </a:endParaRPr>
          </a:p>
        </p:txBody>
      </p:sp>
      <p:pic>
        <p:nvPicPr>
          <p:cNvPr id="6" name="Grafik 5">
            <a:extLst>
              <a:ext uri="{FF2B5EF4-FFF2-40B4-BE49-F238E27FC236}">
                <a16:creationId xmlns:a16="http://schemas.microsoft.com/office/drawing/2014/main" id="{4E39C809-E436-4730-A2D5-D72DFB43B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171" y="5661894"/>
            <a:ext cx="7559040" cy="972312"/>
          </a:xfrm>
          <a:prstGeom prst="rect">
            <a:avLst/>
          </a:prstGeom>
        </p:spPr>
      </p:pic>
      <p:sp>
        <p:nvSpPr>
          <p:cNvPr id="11" name="Freihandform 31">
            <a:extLst>
              <a:ext uri="{FF2B5EF4-FFF2-40B4-BE49-F238E27FC236}">
                <a16:creationId xmlns:a16="http://schemas.microsoft.com/office/drawing/2014/main" id="{BF528768-CFA9-43B5-8BC4-F59EFA3FF82F}"/>
              </a:ext>
            </a:extLst>
          </p:cNvPr>
          <p:cNvSpPr/>
          <p:nvPr/>
        </p:nvSpPr>
        <p:spPr>
          <a:xfrm>
            <a:off x="5084821" y="305942"/>
            <a:ext cx="2384230" cy="3571581"/>
          </a:xfrm>
          <a:custGeom>
            <a:avLst/>
            <a:gdLst>
              <a:gd name="connsiteX0" fmla="*/ 503311 w 1008112"/>
              <a:gd name="connsiteY0" fmla="*/ 0 h 1510154"/>
              <a:gd name="connsiteX1" fmla="*/ 959641 w 1008112"/>
              <a:gd name="connsiteY1" fmla="*/ 786776 h 1510154"/>
              <a:gd name="connsiteX2" fmla="*/ 955951 w 1008112"/>
              <a:gd name="connsiteY2" fmla="*/ 786776 h 1510154"/>
              <a:gd name="connsiteX3" fmla="*/ 968501 w 1008112"/>
              <a:gd name="connsiteY3" fmla="*/ 809897 h 1510154"/>
              <a:gd name="connsiteX4" fmla="*/ 1008112 w 1008112"/>
              <a:gd name="connsiteY4" fmla="*/ 1006098 h 1510154"/>
              <a:gd name="connsiteX5" fmla="*/ 504056 w 1008112"/>
              <a:gd name="connsiteY5" fmla="*/ 1510154 h 1510154"/>
              <a:gd name="connsiteX6" fmla="*/ 0 w 1008112"/>
              <a:gd name="connsiteY6" fmla="*/ 1006098 h 1510154"/>
              <a:gd name="connsiteX7" fmla="*/ 39611 w 1008112"/>
              <a:gd name="connsiteY7" fmla="*/ 809897 h 1510154"/>
              <a:gd name="connsiteX8" fmla="*/ 52161 w 1008112"/>
              <a:gd name="connsiteY8" fmla="*/ 786776 h 1510154"/>
              <a:gd name="connsiteX9" fmla="*/ 46981 w 1008112"/>
              <a:gd name="connsiteY9" fmla="*/ 786776 h 151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112" h="1510154">
                <a:moveTo>
                  <a:pt x="503311" y="0"/>
                </a:moveTo>
                <a:lnTo>
                  <a:pt x="959641" y="786776"/>
                </a:lnTo>
                <a:lnTo>
                  <a:pt x="955951" y="786776"/>
                </a:lnTo>
                <a:lnTo>
                  <a:pt x="968501" y="809897"/>
                </a:lnTo>
                <a:cubicBezTo>
                  <a:pt x="994008" y="870201"/>
                  <a:pt x="1008112" y="936503"/>
                  <a:pt x="1008112" y="1006098"/>
                </a:cubicBezTo>
                <a:cubicBezTo>
                  <a:pt x="1008112" y="1284480"/>
                  <a:pt x="782438" y="1510154"/>
                  <a:pt x="504056" y="1510154"/>
                </a:cubicBezTo>
                <a:cubicBezTo>
                  <a:pt x="225674" y="1510154"/>
                  <a:pt x="0" y="1284480"/>
                  <a:pt x="0" y="1006098"/>
                </a:cubicBezTo>
                <a:cubicBezTo>
                  <a:pt x="0" y="936503"/>
                  <a:pt x="14105" y="870201"/>
                  <a:pt x="39611" y="809897"/>
                </a:cubicBezTo>
                <a:lnTo>
                  <a:pt x="52161" y="786776"/>
                </a:lnTo>
                <a:lnTo>
                  <a:pt x="46981" y="786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7B5590DF-462D-489B-98D8-F47594432E53}"/>
              </a:ext>
            </a:extLst>
          </p:cNvPr>
          <p:cNvSpPr/>
          <p:nvPr/>
        </p:nvSpPr>
        <p:spPr>
          <a:xfrm>
            <a:off x="5543774" y="2133031"/>
            <a:ext cx="1562367" cy="1169551"/>
          </a:xfrm>
          <a:prstGeom prst="rect">
            <a:avLst/>
          </a:prstGeom>
        </p:spPr>
        <p:txBody>
          <a:bodyPr wrap="square">
            <a:spAutoFit/>
          </a:bodyPr>
          <a:lstStyle/>
          <a:p>
            <a:pPr algn="ctr"/>
            <a:r>
              <a:rPr lang="de-DE" sz="7000" b="1" cap="all" dirty="0">
                <a:solidFill>
                  <a:srgbClr val="76D6FF"/>
                </a:solidFill>
                <a:latin typeface="Arial Black" panose="020B0604020202020204" pitchFamily="34" charset="0"/>
                <a:ea typeface="+mj-ea"/>
                <a:cs typeface="Arial Black" panose="020B0604020202020204" pitchFamily="34" charset="0"/>
              </a:rPr>
              <a:t>H</a:t>
            </a:r>
            <a:r>
              <a:rPr lang="de-DE" sz="7000" b="1" cap="all" baseline="-25000" dirty="0">
                <a:solidFill>
                  <a:srgbClr val="76D6FF"/>
                </a:solidFill>
                <a:latin typeface="Arial Black" panose="020B0604020202020204" pitchFamily="34" charset="0"/>
                <a:ea typeface="+mj-ea"/>
                <a:cs typeface="Arial Black" panose="020B0604020202020204" pitchFamily="34" charset="0"/>
              </a:rPr>
              <a:t>2</a:t>
            </a:r>
            <a:endParaRPr lang="de-DE" sz="7000" dirty="0">
              <a:solidFill>
                <a:srgbClr val="76D6FF"/>
              </a:solidFill>
            </a:endParaRPr>
          </a:p>
        </p:txBody>
      </p:sp>
    </p:spTree>
    <p:extLst>
      <p:ext uri="{BB962C8B-B14F-4D97-AF65-F5344CB8AC3E}">
        <p14:creationId xmlns:p14="http://schemas.microsoft.com/office/powerpoint/2010/main" val="3733281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1083043"/>
          </a:xfrm>
          <a:prstGeom prst="rect">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50EE9322-BF17-4B4F-88C7-ECB7115C1A52}"/>
              </a:ext>
            </a:extLst>
          </p:cNvPr>
          <p:cNvSpPr txBox="1"/>
          <p:nvPr/>
        </p:nvSpPr>
        <p:spPr>
          <a:xfrm>
            <a:off x="852589" y="199137"/>
            <a:ext cx="10219602" cy="830997"/>
          </a:xfrm>
          <a:prstGeom prst="rect">
            <a:avLst/>
          </a:prstGeom>
          <a:noFill/>
        </p:spPr>
        <p:txBody>
          <a:bodyPr wrap="square" rtlCol="0">
            <a:spAutoFit/>
          </a:bodyPr>
          <a:lstStyle/>
          <a:p>
            <a:r>
              <a:rPr lang="en-US" sz="2400" b="1" dirty="0">
                <a:solidFill>
                  <a:schemeClr val="bg1"/>
                </a:solidFill>
                <a:latin typeface="Seravek"/>
                <a:cs typeface="Seravek"/>
              </a:rPr>
              <a:t>EUROPEAN WEEK OF REGIONS AND CITIES - VANGUARD INITIATIVE REGIONS LEADING BY EXAMPLE IN THE LOCAL ENERGY SHIFT</a:t>
            </a:r>
            <a:endParaRPr lang="de-DE" sz="2400" b="1" dirty="0">
              <a:solidFill>
                <a:schemeClr val="bg1"/>
              </a:solidFill>
              <a:latin typeface="Seravek"/>
              <a:cs typeface="Seravek"/>
            </a:endParaRPr>
          </a:p>
        </p:txBody>
      </p:sp>
      <p:sp>
        <p:nvSpPr>
          <p:cNvPr id="6" name="Textfeld 5">
            <a:extLst>
              <a:ext uri="{FF2B5EF4-FFF2-40B4-BE49-F238E27FC236}">
                <a16:creationId xmlns:a16="http://schemas.microsoft.com/office/drawing/2014/main" id="{22071CE2-4EFC-4043-A03B-EAFF7EED5173}"/>
              </a:ext>
            </a:extLst>
          </p:cNvPr>
          <p:cNvSpPr txBox="1"/>
          <p:nvPr/>
        </p:nvSpPr>
        <p:spPr>
          <a:xfrm>
            <a:off x="852589" y="1490138"/>
            <a:ext cx="8980343" cy="4924425"/>
          </a:xfrm>
          <a:prstGeom prst="rect">
            <a:avLst/>
          </a:prstGeom>
          <a:noFill/>
        </p:spPr>
        <p:txBody>
          <a:bodyPr wrap="square" rtlCol="0">
            <a:spAutoFit/>
          </a:bodyPr>
          <a:lstStyle/>
          <a:p>
            <a:r>
              <a:rPr lang="de-DE" sz="3000" b="1" dirty="0" err="1">
                <a:solidFill>
                  <a:schemeClr val="tx1">
                    <a:lumMod val="65000"/>
                    <a:lumOff val="35000"/>
                  </a:schemeClr>
                </a:solidFill>
                <a:latin typeface="Seravek"/>
              </a:rPr>
              <a:t>Why</a:t>
            </a:r>
            <a:r>
              <a:rPr lang="de-DE" sz="3000" b="1" dirty="0">
                <a:solidFill>
                  <a:schemeClr val="tx1">
                    <a:lumMod val="65000"/>
                    <a:lumOff val="35000"/>
                  </a:schemeClr>
                </a:solidFill>
                <a:latin typeface="Seravek"/>
              </a:rPr>
              <a:t> hydrogen?</a:t>
            </a:r>
          </a:p>
          <a:p>
            <a:endParaRPr lang="de-DE" sz="3000" b="1" dirty="0">
              <a:solidFill>
                <a:schemeClr val="tx1">
                  <a:lumMod val="65000"/>
                  <a:lumOff val="35000"/>
                </a:schemeClr>
              </a:solidFill>
              <a:latin typeface="Seravek"/>
            </a:endParaRPr>
          </a:p>
          <a:p>
            <a:pPr marL="457200" indent="-457200">
              <a:buFont typeface="Wingdings" panose="05000000000000000000" pitchFamily="2" charset="2"/>
              <a:buChar char="Ø"/>
            </a:pPr>
            <a:r>
              <a:rPr lang="de-DE" sz="2800" dirty="0">
                <a:solidFill>
                  <a:schemeClr val="tx1">
                    <a:lumMod val="65000"/>
                    <a:lumOff val="35000"/>
                  </a:schemeClr>
                </a:solidFill>
                <a:latin typeface="Seravek"/>
              </a:rPr>
              <a:t>Climate Plan South </a:t>
            </a:r>
            <a:r>
              <a:rPr lang="de-DE" sz="2800" dirty="0" err="1">
                <a:solidFill>
                  <a:schemeClr val="tx1">
                    <a:lumMod val="65000"/>
                    <a:lumOff val="35000"/>
                  </a:schemeClr>
                </a:solidFill>
                <a:latin typeface="Seravek"/>
              </a:rPr>
              <a:t>Tyrol</a:t>
            </a:r>
            <a:br>
              <a:rPr lang="de-DE" sz="2800" dirty="0">
                <a:solidFill>
                  <a:schemeClr val="tx1">
                    <a:lumMod val="65000"/>
                    <a:lumOff val="35000"/>
                  </a:schemeClr>
                </a:solidFill>
                <a:latin typeface="Seravek"/>
              </a:rPr>
            </a:br>
            <a:endParaRPr lang="de-DE" sz="2800" dirty="0">
              <a:solidFill>
                <a:schemeClr val="tx1">
                  <a:lumMod val="65000"/>
                  <a:lumOff val="35000"/>
                </a:schemeClr>
              </a:solidFill>
              <a:latin typeface="Seravek"/>
            </a:endParaRPr>
          </a:p>
          <a:p>
            <a:pPr marL="457200" indent="-457200">
              <a:buFont typeface="Wingdings" panose="05000000000000000000" pitchFamily="2" charset="2"/>
              <a:buChar char="Ø"/>
            </a:pPr>
            <a:r>
              <a:rPr lang="de-DE" sz="2800" dirty="0" err="1">
                <a:solidFill>
                  <a:schemeClr val="tx1">
                    <a:lumMod val="65000"/>
                    <a:lumOff val="35000"/>
                  </a:schemeClr>
                </a:solidFill>
                <a:latin typeface="Seravek"/>
              </a:rPr>
              <a:t>Reduce</a:t>
            </a:r>
            <a:r>
              <a:rPr lang="de-DE" sz="2800" dirty="0">
                <a:solidFill>
                  <a:schemeClr val="tx1">
                    <a:lumMod val="65000"/>
                    <a:lumOff val="35000"/>
                  </a:schemeClr>
                </a:solidFill>
                <a:latin typeface="Seravek"/>
              </a:rPr>
              <a:t> </a:t>
            </a:r>
            <a:r>
              <a:rPr lang="de-DE" sz="2800" dirty="0" err="1">
                <a:solidFill>
                  <a:schemeClr val="tx1">
                    <a:lumMod val="65000"/>
                    <a:lumOff val="35000"/>
                  </a:schemeClr>
                </a:solidFill>
                <a:latin typeface="Seravek"/>
              </a:rPr>
              <a:t>traffic</a:t>
            </a:r>
            <a:r>
              <a:rPr lang="de-DE" sz="2800" dirty="0">
                <a:solidFill>
                  <a:schemeClr val="tx1">
                    <a:lumMod val="65000"/>
                    <a:lumOff val="35000"/>
                  </a:schemeClr>
                </a:solidFill>
                <a:latin typeface="Seravek"/>
              </a:rPr>
              <a:t> </a:t>
            </a:r>
            <a:r>
              <a:rPr lang="de-DE" sz="2800" dirty="0" err="1">
                <a:solidFill>
                  <a:schemeClr val="tx1">
                    <a:lumMod val="65000"/>
                    <a:lumOff val="35000"/>
                  </a:schemeClr>
                </a:solidFill>
                <a:latin typeface="Seravek"/>
              </a:rPr>
              <a:t>related</a:t>
            </a:r>
            <a:r>
              <a:rPr lang="de-DE" sz="2800" dirty="0">
                <a:solidFill>
                  <a:schemeClr val="tx1">
                    <a:lumMod val="65000"/>
                    <a:lumOff val="35000"/>
                  </a:schemeClr>
                </a:solidFill>
                <a:latin typeface="Seravek"/>
              </a:rPr>
              <a:t> </a:t>
            </a:r>
            <a:r>
              <a:rPr lang="de-DE" sz="2800" dirty="0" err="1">
                <a:solidFill>
                  <a:schemeClr val="tx1">
                    <a:lumMod val="65000"/>
                    <a:lumOff val="35000"/>
                  </a:schemeClr>
                </a:solidFill>
                <a:latin typeface="Seravek"/>
              </a:rPr>
              <a:t>emissions</a:t>
            </a:r>
            <a:endParaRPr lang="de-DE" sz="2800" dirty="0">
              <a:solidFill>
                <a:schemeClr val="tx1">
                  <a:lumMod val="65000"/>
                  <a:lumOff val="35000"/>
                </a:schemeClr>
              </a:solidFill>
              <a:latin typeface="Seravek"/>
            </a:endParaRPr>
          </a:p>
          <a:p>
            <a:pPr marL="914400" lvl="1" indent="-457200">
              <a:buFont typeface="Wingdings" panose="05000000000000000000" pitchFamily="2" charset="2"/>
              <a:buChar char="Ø"/>
            </a:pPr>
            <a:r>
              <a:rPr lang="de-DE" sz="2800" dirty="0">
                <a:solidFill>
                  <a:schemeClr val="tx1">
                    <a:lumMod val="65000"/>
                    <a:lumOff val="35000"/>
                  </a:schemeClr>
                </a:solidFill>
                <a:latin typeface="Seravek"/>
              </a:rPr>
              <a:t>HGVs and </a:t>
            </a:r>
            <a:r>
              <a:rPr lang="de-DE" sz="2800" dirty="0" err="1">
                <a:solidFill>
                  <a:schemeClr val="tx1">
                    <a:lumMod val="65000"/>
                    <a:lumOff val="35000"/>
                  </a:schemeClr>
                </a:solidFill>
                <a:latin typeface="Seravek"/>
              </a:rPr>
              <a:t>public</a:t>
            </a:r>
            <a:r>
              <a:rPr lang="de-DE" sz="2800" dirty="0">
                <a:solidFill>
                  <a:schemeClr val="tx1">
                    <a:lumMod val="65000"/>
                    <a:lumOff val="35000"/>
                  </a:schemeClr>
                </a:solidFill>
                <a:latin typeface="Seravek"/>
              </a:rPr>
              <a:t> </a:t>
            </a:r>
            <a:r>
              <a:rPr lang="de-DE" sz="2800" dirty="0" err="1">
                <a:solidFill>
                  <a:schemeClr val="tx1">
                    <a:lumMod val="65000"/>
                    <a:lumOff val="35000"/>
                  </a:schemeClr>
                </a:solidFill>
                <a:latin typeface="Seravek"/>
              </a:rPr>
              <a:t>transport</a:t>
            </a:r>
            <a:r>
              <a:rPr lang="de-DE" sz="2800" dirty="0">
                <a:solidFill>
                  <a:schemeClr val="tx1">
                    <a:lumMod val="65000"/>
                    <a:lumOff val="35000"/>
                  </a:schemeClr>
                </a:solidFill>
                <a:latin typeface="Seravek"/>
              </a:rPr>
              <a:t>)</a:t>
            </a:r>
          </a:p>
          <a:p>
            <a:pPr marL="914400" lvl="1" indent="-457200">
              <a:buFont typeface="Wingdings" panose="05000000000000000000" pitchFamily="2" charset="2"/>
              <a:buChar char="Ø"/>
            </a:pPr>
            <a:endParaRPr lang="de-DE" sz="2800" dirty="0">
              <a:solidFill>
                <a:schemeClr val="tx1">
                  <a:lumMod val="65000"/>
                  <a:lumOff val="35000"/>
                </a:schemeClr>
              </a:solidFill>
              <a:latin typeface="Seravek"/>
            </a:endParaRPr>
          </a:p>
          <a:p>
            <a:pPr marL="457200" indent="-457200">
              <a:buFont typeface="Wingdings" panose="05000000000000000000" pitchFamily="2" charset="2"/>
              <a:buChar char="Ø"/>
            </a:pPr>
            <a:r>
              <a:rPr lang="de-DE" sz="2800" dirty="0">
                <a:solidFill>
                  <a:schemeClr val="tx1">
                    <a:lumMod val="65000"/>
                    <a:lumOff val="35000"/>
                  </a:schemeClr>
                </a:solidFill>
                <a:latin typeface="Seravek"/>
              </a:rPr>
              <a:t>Winter Olympic Games Milano – Cortina 2026</a:t>
            </a:r>
            <a:br>
              <a:rPr lang="de-DE" sz="2800" dirty="0">
                <a:solidFill>
                  <a:schemeClr val="tx1">
                    <a:lumMod val="65000"/>
                    <a:lumOff val="35000"/>
                  </a:schemeClr>
                </a:solidFill>
                <a:latin typeface="Seravek"/>
              </a:rPr>
            </a:br>
            <a:endParaRPr lang="de-DE" sz="2800" dirty="0">
              <a:solidFill>
                <a:schemeClr val="tx1">
                  <a:lumMod val="65000"/>
                  <a:lumOff val="35000"/>
                </a:schemeClr>
              </a:solidFill>
              <a:latin typeface="Seravek"/>
            </a:endParaRPr>
          </a:p>
          <a:p>
            <a:pPr marL="457200" indent="-457200">
              <a:buFont typeface="Wingdings" panose="05000000000000000000" pitchFamily="2" charset="2"/>
              <a:buChar char="Ø"/>
            </a:pPr>
            <a:endParaRPr lang="de-DE" sz="2800" dirty="0">
              <a:solidFill>
                <a:schemeClr val="tx1">
                  <a:lumMod val="65000"/>
                  <a:lumOff val="35000"/>
                </a:schemeClr>
              </a:solidFill>
              <a:latin typeface="Seravek"/>
            </a:endParaRPr>
          </a:p>
          <a:p>
            <a:endParaRPr lang="de-DE" sz="3000" dirty="0">
              <a:solidFill>
                <a:schemeClr val="tx1">
                  <a:lumMod val="65000"/>
                  <a:lumOff val="35000"/>
                </a:schemeClr>
              </a:solidFill>
              <a:latin typeface="Seravek"/>
            </a:endParaRPr>
          </a:p>
        </p:txBody>
      </p:sp>
      <p:pic>
        <p:nvPicPr>
          <p:cNvPr id="1028" name="Picture 4" descr="ScanMed RFC - ScanMed RFC: From North to South - Easily!">
            <a:extLst>
              <a:ext uri="{FF2B5EF4-FFF2-40B4-BE49-F238E27FC236}">
                <a16:creationId xmlns:a16="http://schemas.microsoft.com/office/drawing/2014/main" id="{2386D223-9D77-CBB4-666E-3FA348A28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1188" y="1083043"/>
            <a:ext cx="2748000" cy="58278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limaplan Südtirol 2040 | Handelskammer Bozen">
            <a:extLst>
              <a:ext uri="{FF2B5EF4-FFF2-40B4-BE49-F238E27FC236}">
                <a16:creationId xmlns:a16="http://schemas.microsoft.com/office/drawing/2014/main" id="{FDF223B6-E711-9FCF-35CC-E80AAF59F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70626"/>
            <a:ext cx="3038622" cy="17081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2026 Winter Olympics - Wikipedia">
            <a:extLst>
              <a:ext uri="{FF2B5EF4-FFF2-40B4-BE49-F238E27FC236}">
                <a16:creationId xmlns:a16="http://schemas.microsoft.com/office/drawing/2014/main" id="{8DB6819F-B624-082F-698B-B95336AF0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248" y="5170626"/>
            <a:ext cx="1338553" cy="149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21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E74EC1-2474-E947-B0DE-D3AE456C7A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5" name="Grafik 14">
            <a:extLst>
              <a:ext uri="{FF2B5EF4-FFF2-40B4-BE49-F238E27FC236}">
                <a16:creationId xmlns:a16="http://schemas.microsoft.com/office/drawing/2014/main" id="{35F58A47-5BB2-E340-820E-9948F32FD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945" y="5879052"/>
            <a:ext cx="7102110" cy="913354"/>
          </a:xfrm>
          <a:prstGeom prst="rect">
            <a:avLst/>
          </a:prstGeom>
        </p:spPr>
      </p:pic>
      <p:sp>
        <p:nvSpPr>
          <p:cNvPr id="33" name="Titel 1">
            <a:extLst>
              <a:ext uri="{FF2B5EF4-FFF2-40B4-BE49-F238E27FC236}">
                <a16:creationId xmlns:a16="http://schemas.microsoft.com/office/drawing/2014/main" id="{371A349D-F303-8B4A-A1F9-83640B526322}"/>
              </a:ext>
            </a:extLst>
          </p:cNvPr>
          <p:cNvSpPr txBox="1">
            <a:spLocks/>
          </p:cNvSpPr>
          <p:nvPr/>
        </p:nvSpPr>
        <p:spPr>
          <a:xfrm>
            <a:off x="2671053" y="4664205"/>
            <a:ext cx="2837145" cy="5658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2200" b="1" dirty="0" err="1">
                <a:solidFill>
                  <a:schemeClr val="accent1">
                    <a:lumMod val="50000"/>
                  </a:schemeClr>
                </a:solidFill>
                <a:latin typeface="+mn-lt"/>
                <a:ea typeface="Tahoma"/>
                <a:cs typeface="Arial"/>
              </a:rPr>
              <a:t>Hydrogen</a:t>
            </a:r>
            <a:r>
              <a:rPr lang="it-IT" sz="2200" b="1" dirty="0">
                <a:solidFill>
                  <a:schemeClr val="accent1">
                    <a:lumMod val="50000"/>
                  </a:schemeClr>
                </a:solidFill>
                <a:latin typeface="+mn-lt"/>
                <a:ea typeface="Tahoma"/>
                <a:cs typeface="Arial"/>
              </a:rPr>
              <a:t> production</a:t>
            </a:r>
          </a:p>
          <a:p>
            <a:pPr algn="l"/>
            <a:r>
              <a:rPr lang="it-IT" sz="2200" b="1" dirty="0">
                <a:solidFill>
                  <a:schemeClr val="accent1">
                    <a:lumMod val="50000"/>
                  </a:schemeClr>
                </a:solidFill>
                <a:latin typeface="+mn-lt"/>
                <a:ea typeface="Tahoma"/>
                <a:cs typeface="Arial"/>
              </a:rPr>
              <a:t>At Bozen / Bolzano</a:t>
            </a:r>
          </a:p>
        </p:txBody>
      </p:sp>
      <p:pic>
        <p:nvPicPr>
          <p:cNvPr id="54" name="Grafik 53">
            <a:extLst>
              <a:ext uri="{FF2B5EF4-FFF2-40B4-BE49-F238E27FC236}">
                <a16:creationId xmlns:a16="http://schemas.microsoft.com/office/drawing/2014/main" id="{3BE6FB0B-72BF-D14A-A435-C277DB85A20F}"/>
              </a:ext>
            </a:extLst>
          </p:cNvPr>
          <p:cNvPicPr>
            <a:picLocks noChangeAspect="1"/>
          </p:cNvPicPr>
          <p:nvPr/>
        </p:nvPicPr>
        <p:blipFill rotWithShape="1">
          <a:blip r:embed="rId5">
            <a:extLst>
              <a:ext uri="{28A0092B-C50C-407E-A947-70E740481C1C}">
                <a14:useLocalDpi xmlns:a14="http://schemas.microsoft.com/office/drawing/2010/main" val="0"/>
              </a:ext>
            </a:extLst>
          </a:blip>
          <a:srcRect l="21698" r="21698"/>
          <a:stretch/>
        </p:blipFill>
        <p:spPr>
          <a:xfrm>
            <a:off x="8624683" y="1659358"/>
            <a:ext cx="627620" cy="627620"/>
          </a:xfrm>
          <a:prstGeom prst="ellipse">
            <a:avLst/>
          </a:prstGeom>
        </p:spPr>
      </p:pic>
      <p:pic>
        <p:nvPicPr>
          <p:cNvPr id="57" name="Grafik 56">
            <a:extLst>
              <a:ext uri="{FF2B5EF4-FFF2-40B4-BE49-F238E27FC236}">
                <a16:creationId xmlns:a16="http://schemas.microsoft.com/office/drawing/2014/main" id="{3BE05857-50BE-7B4F-8788-7FCE9D95CC88}"/>
              </a:ext>
            </a:extLst>
          </p:cNvPr>
          <p:cNvPicPr>
            <a:picLocks noChangeAspect="1"/>
          </p:cNvPicPr>
          <p:nvPr/>
        </p:nvPicPr>
        <p:blipFill rotWithShape="1">
          <a:blip r:embed="rId6">
            <a:extLst>
              <a:ext uri="{28A0092B-C50C-407E-A947-70E740481C1C}">
                <a14:useLocalDpi xmlns:a14="http://schemas.microsoft.com/office/drawing/2010/main" val="0"/>
              </a:ext>
            </a:extLst>
          </a:blip>
          <a:srcRect l="2654" r="2654"/>
          <a:stretch/>
        </p:blipFill>
        <p:spPr>
          <a:xfrm>
            <a:off x="8142038" y="2757179"/>
            <a:ext cx="634189" cy="634189"/>
          </a:xfrm>
          <a:prstGeom prst="ellipse">
            <a:avLst/>
          </a:prstGeom>
        </p:spPr>
      </p:pic>
      <p:pic>
        <p:nvPicPr>
          <p:cNvPr id="2" name="Immagine 6" descr="Immagine che contiene testo, esterni&#10;&#10;Descrizione generata automaticamente">
            <a:extLst>
              <a:ext uri="{FF2B5EF4-FFF2-40B4-BE49-F238E27FC236}">
                <a16:creationId xmlns:a16="http://schemas.microsoft.com/office/drawing/2014/main" id="{4B922666-BD65-CE61-18CC-E82AB2BB9186}"/>
              </a:ext>
            </a:extLst>
          </p:cNvPr>
          <p:cNvPicPr>
            <a:picLocks noChangeAspect="1"/>
          </p:cNvPicPr>
          <p:nvPr/>
        </p:nvPicPr>
        <p:blipFill rotWithShape="1">
          <a:blip r:embed="rId7"/>
          <a:srcRect l="24969" r="1563"/>
          <a:stretch/>
        </p:blipFill>
        <p:spPr>
          <a:xfrm>
            <a:off x="5712920" y="3360740"/>
            <a:ext cx="847488" cy="847488"/>
          </a:xfrm>
          <a:prstGeom prst="ellipse">
            <a:avLst/>
          </a:prstGeom>
        </p:spPr>
      </p:pic>
      <p:sp>
        <p:nvSpPr>
          <p:cNvPr id="4" name="Titel 1">
            <a:extLst>
              <a:ext uri="{FF2B5EF4-FFF2-40B4-BE49-F238E27FC236}">
                <a16:creationId xmlns:a16="http://schemas.microsoft.com/office/drawing/2014/main" id="{94090B6B-A313-A6FF-BBFA-3EB86807A2DA}"/>
              </a:ext>
            </a:extLst>
          </p:cNvPr>
          <p:cNvSpPr txBox="1">
            <a:spLocks/>
          </p:cNvSpPr>
          <p:nvPr/>
        </p:nvSpPr>
        <p:spPr>
          <a:xfrm>
            <a:off x="6691964" y="4040327"/>
            <a:ext cx="1989752" cy="5658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2200" b="1" dirty="0">
                <a:solidFill>
                  <a:srgbClr val="002060"/>
                </a:solidFill>
                <a:latin typeface="+mn-lt"/>
                <a:ea typeface="Tahoma"/>
                <a:cs typeface="Arial"/>
              </a:rPr>
              <a:t>H2 </a:t>
            </a:r>
            <a:r>
              <a:rPr lang="it-IT" sz="2200" b="1" dirty="0" err="1">
                <a:solidFill>
                  <a:srgbClr val="002060"/>
                </a:solidFill>
                <a:latin typeface="+mn-lt"/>
                <a:ea typeface="Tahoma"/>
                <a:cs typeface="Arial"/>
              </a:rPr>
              <a:t>Fuelling</a:t>
            </a:r>
            <a:r>
              <a:rPr lang="it-IT" sz="2200" b="1" dirty="0">
                <a:solidFill>
                  <a:srgbClr val="002060"/>
                </a:solidFill>
                <a:latin typeface="+mn-lt"/>
                <a:ea typeface="Tahoma"/>
                <a:cs typeface="Arial"/>
              </a:rPr>
              <a:t> station</a:t>
            </a:r>
          </a:p>
        </p:txBody>
      </p:sp>
      <p:sp>
        <p:nvSpPr>
          <p:cNvPr id="8" name="Ellipse 7">
            <a:extLst>
              <a:ext uri="{FF2B5EF4-FFF2-40B4-BE49-F238E27FC236}">
                <a16:creationId xmlns:a16="http://schemas.microsoft.com/office/drawing/2014/main" id="{79A79F33-1C07-346F-BC5F-6E9F79898409}"/>
              </a:ext>
            </a:extLst>
          </p:cNvPr>
          <p:cNvSpPr/>
          <p:nvPr/>
        </p:nvSpPr>
        <p:spPr>
          <a:xfrm>
            <a:off x="4701527" y="2731926"/>
            <a:ext cx="403599" cy="403599"/>
          </a:xfrm>
          <a:prstGeom prst="ellipse">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pic>
        <p:nvPicPr>
          <p:cNvPr id="24" name="Grafik 23" descr="Ein Bild, das Kreis, Grafiken, Schrift, Symbol enthält.&#10;&#10;Automatisch generierte Beschreibung">
            <a:extLst>
              <a:ext uri="{FF2B5EF4-FFF2-40B4-BE49-F238E27FC236}">
                <a16:creationId xmlns:a16="http://schemas.microsoft.com/office/drawing/2014/main" id="{3B7DB433-A686-DD0E-EDCB-1F5B8EEA72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3046" y="3883558"/>
            <a:ext cx="649339" cy="649339"/>
          </a:xfrm>
          <a:prstGeom prst="rect">
            <a:avLst/>
          </a:prstGeom>
        </p:spPr>
      </p:pic>
      <p:pic>
        <p:nvPicPr>
          <p:cNvPr id="25" name="Grafik 24" descr="Ein Bild, das Kreis, Grafiken, Schrift, Symbol enthält.&#10;&#10;Automatisch generierte Beschreibung">
            <a:extLst>
              <a:ext uri="{FF2B5EF4-FFF2-40B4-BE49-F238E27FC236}">
                <a16:creationId xmlns:a16="http://schemas.microsoft.com/office/drawing/2014/main" id="{B56D45B0-4FDF-88C4-1B21-81BD7E644A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4972" y="2599761"/>
            <a:ext cx="649339" cy="649339"/>
          </a:xfrm>
          <a:prstGeom prst="rect">
            <a:avLst/>
          </a:prstGeom>
        </p:spPr>
      </p:pic>
      <p:pic>
        <p:nvPicPr>
          <p:cNvPr id="28" name="Grafik 27" descr="Ein Bild, das Schrift, Grafiken, Kreis, Logo enthält.&#10;&#10;Automatisch generierte Beschreibung">
            <a:extLst>
              <a:ext uri="{FF2B5EF4-FFF2-40B4-BE49-F238E27FC236}">
                <a16:creationId xmlns:a16="http://schemas.microsoft.com/office/drawing/2014/main" id="{9C3B43E3-2F29-7781-51DD-936ACCACFB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4726" y="3784484"/>
            <a:ext cx="905063" cy="911436"/>
          </a:xfrm>
          <a:prstGeom prst="rect">
            <a:avLst/>
          </a:prstGeom>
        </p:spPr>
      </p:pic>
      <p:pic>
        <p:nvPicPr>
          <p:cNvPr id="7" name="Grafik 6" descr="Ein Bild, das Kreis, Grafiken, Schrift, Symbol enthält.&#10;&#10;Automatisch generierte Beschreibung">
            <a:extLst>
              <a:ext uri="{FF2B5EF4-FFF2-40B4-BE49-F238E27FC236}">
                <a16:creationId xmlns:a16="http://schemas.microsoft.com/office/drawing/2014/main" id="{15824E9F-5481-1D4F-63C5-B9DA99EED5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840" y="1930302"/>
            <a:ext cx="513785" cy="513785"/>
          </a:xfrm>
          <a:prstGeom prst="rect">
            <a:avLst/>
          </a:prstGeom>
        </p:spPr>
      </p:pic>
      <p:sp>
        <p:nvSpPr>
          <p:cNvPr id="9" name="Titel 1">
            <a:extLst>
              <a:ext uri="{FF2B5EF4-FFF2-40B4-BE49-F238E27FC236}">
                <a16:creationId xmlns:a16="http://schemas.microsoft.com/office/drawing/2014/main" id="{DBDC1FF8-6495-6ED2-8BEC-2E29A7826385}"/>
              </a:ext>
            </a:extLst>
          </p:cNvPr>
          <p:cNvSpPr txBox="1">
            <a:spLocks/>
          </p:cNvSpPr>
          <p:nvPr/>
        </p:nvSpPr>
        <p:spPr>
          <a:xfrm>
            <a:off x="3559545" y="2286978"/>
            <a:ext cx="1989752" cy="5658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2200" b="1" dirty="0">
                <a:solidFill>
                  <a:srgbClr val="002060"/>
                </a:solidFill>
                <a:latin typeface="+mn-lt"/>
                <a:ea typeface="Tahoma"/>
                <a:cs typeface="Arial"/>
              </a:rPr>
              <a:t>H2 </a:t>
            </a:r>
            <a:r>
              <a:rPr lang="it-IT" sz="2200" b="1" dirty="0" err="1">
                <a:solidFill>
                  <a:srgbClr val="002060"/>
                </a:solidFill>
                <a:latin typeface="+mn-lt"/>
                <a:ea typeface="Tahoma"/>
                <a:cs typeface="Arial"/>
              </a:rPr>
              <a:t>Fuelling</a:t>
            </a:r>
            <a:r>
              <a:rPr lang="it-IT" sz="2200" b="1" dirty="0">
                <a:solidFill>
                  <a:srgbClr val="002060"/>
                </a:solidFill>
                <a:latin typeface="+mn-lt"/>
                <a:ea typeface="Tahoma"/>
                <a:cs typeface="Arial"/>
              </a:rPr>
              <a:t> station</a:t>
            </a:r>
          </a:p>
        </p:txBody>
      </p:sp>
      <p:sp>
        <p:nvSpPr>
          <p:cNvPr id="10" name="Titel 1">
            <a:extLst>
              <a:ext uri="{FF2B5EF4-FFF2-40B4-BE49-F238E27FC236}">
                <a16:creationId xmlns:a16="http://schemas.microsoft.com/office/drawing/2014/main" id="{84032717-F9C6-1D77-1CC9-A461E954B3AA}"/>
              </a:ext>
            </a:extLst>
          </p:cNvPr>
          <p:cNvSpPr txBox="1">
            <a:spLocks/>
          </p:cNvSpPr>
          <p:nvPr/>
        </p:nvSpPr>
        <p:spPr>
          <a:xfrm>
            <a:off x="6858372" y="1400188"/>
            <a:ext cx="1989752" cy="5658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2200" b="1" dirty="0">
                <a:solidFill>
                  <a:srgbClr val="002060"/>
                </a:solidFill>
                <a:latin typeface="+mn-lt"/>
                <a:ea typeface="Tahoma"/>
                <a:cs typeface="Arial"/>
              </a:rPr>
              <a:t>H2 </a:t>
            </a:r>
            <a:r>
              <a:rPr lang="it-IT" sz="2200" b="1" dirty="0" err="1">
                <a:solidFill>
                  <a:srgbClr val="002060"/>
                </a:solidFill>
                <a:latin typeface="+mn-lt"/>
                <a:ea typeface="Tahoma"/>
                <a:cs typeface="Arial"/>
              </a:rPr>
              <a:t>Fuelling</a:t>
            </a:r>
            <a:r>
              <a:rPr lang="it-IT" sz="2200" b="1" dirty="0">
                <a:solidFill>
                  <a:srgbClr val="002060"/>
                </a:solidFill>
                <a:latin typeface="+mn-lt"/>
                <a:ea typeface="Tahoma"/>
                <a:cs typeface="Arial"/>
              </a:rPr>
              <a:t> station</a:t>
            </a:r>
          </a:p>
        </p:txBody>
      </p:sp>
      <p:sp>
        <p:nvSpPr>
          <p:cNvPr id="11" name="Titel 1">
            <a:extLst>
              <a:ext uri="{FF2B5EF4-FFF2-40B4-BE49-F238E27FC236}">
                <a16:creationId xmlns:a16="http://schemas.microsoft.com/office/drawing/2014/main" id="{99A8C6D1-0277-A18F-D3DE-29055ED766DE}"/>
              </a:ext>
            </a:extLst>
          </p:cNvPr>
          <p:cNvSpPr txBox="1">
            <a:spLocks/>
          </p:cNvSpPr>
          <p:nvPr/>
        </p:nvSpPr>
        <p:spPr>
          <a:xfrm>
            <a:off x="445111" y="301318"/>
            <a:ext cx="3430603" cy="10540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2600" b="1" dirty="0">
                <a:solidFill>
                  <a:srgbClr val="002060"/>
                </a:solidFill>
                <a:latin typeface="+mn-lt"/>
                <a:ea typeface="Tahoma"/>
                <a:cs typeface="Arial"/>
              </a:rPr>
              <a:t>H2 Mobility Projects </a:t>
            </a:r>
          </a:p>
          <a:p>
            <a:pPr algn="l"/>
            <a:r>
              <a:rPr lang="it-IT" sz="2600" b="1" dirty="0">
                <a:solidFill>
                  <a:srgbClr val="002060"/>
                </a:solidFill>
                <a:latin typeface="+mn-lt"/>
                <a:ea typeface="Tahoma"/>
                <a:cs typeface="Arial"/>
              </a:rPr>
              <a:t>in South Tyrol</a:t>
            </a:r>
          </a:p>
        </p:txBody>
      </p:sp>
      <p:pic>
        <p:nvPicPr>
          <p:cNvPr id="2050" name="Picture 2" descr="LIFEalps - LIFEalps">
            <a:extLst>
              <a:ext uri="{FF2B5EF4-FFF2-40B4-BE49-F238E27FC236}">
                <a16:creationId xmlns:a16="http://schemas.microsoft.com/office/drawing/2014/main" id="{B9BE6654-20D8-2239-4E23-4CC2C7CECE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3539" y="284561"/>
            <a:ext cx="2535619" cy="10473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bblicato il PNRR: Piano Nazionale di Ripresa e Resilienza">
            <a:extLst>
              <a:ext uri="{FF2B5EF4-FFF2-40B4-BE49-F238E27FC236}">
                <a16:creationId xmlns:a16="http://schemas.microsoft.com/office/drawing/2014/main" id="{D096047E-3DC7-9F53-8450-F183EFD2E0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29920" y="3614880"/>
            <a:ext cx="2162080" cy="216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8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1083043"/>
          </a:xfrm>
          <a:prstGeom prst="rect">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50EE9322-BF17-4B4F-88C7-ECB7115C1A52}"/>
              </a:ext>
            </a:extLst>
          </p:cNvPr>
          <p:cNvSpPr txBox="1"/>
          <p:nvPr/>
        </p:nvSpPr>
        <p:spPr>
          <a:xfrm>
            <a:off x="852589" y="199137"/>
            <a:ext cx="10219602" cy="830997"/>
          </a:xfrm>
          <a:prstGeom prst="rect">
            <a:avLst/>
          </a:prstGeom>
          <a:noFill/>
        </p:spPr>
        <p:txBody>
          <a:bodyPr wrap="square" rtlCol="0">
            <a:spAutoFit/>
          </a:bodyPr>
          <a:lstStyle/>
          <a:p>
            <a:r>
              <a:rPr lang="en-US" sz="2400" b="1" dirty="0">
                <a:solidFill>
                  <a:schemeClr val="bg1"/>
                </a:solidFill>
                <a:latin typeface="Seravek"/>
                <a:cs typeface="Seravek"/>
              </a:rPr>
              <a:t>EUROPEAN WEEK OF REGIONS AND CITIES - VANGUARD INITIATIVE REGIONS LEADING BY EXAMPLE IN THE LOCAL ENERGY SHIFT</a:t>
            </a:r>
            <a:endParaRPr lang="de-DE" sz="2400" b="1" dirty="0">
              <a:solidFill>
                <a:schemeClr val="bg1"/>
              </a:solidFill>
              <a:latin typeface="Seravek"/>
              <a:cs typeface="Seravek"/>
            </a:endParaRPr>
          </a:p>
        </p:txBody>
      </p:sp>
      <p:sp>
        <p:nvSpPr>
          <p:cNvPr id="6" name="Textfeld 5">
            <a:extLst>
              <a:ext uri="{FF2B5EF4-FFF2-40B4-BE49-F238E27FC236}">
                <a16:creationId xmlns:a16="http://schemas.microsoft.com/office/drawing/2014/main" id="{22071CE2-4EFC-4043-A03B-EAFF7EED5173}"/>
              </a:ext>
            </a:extLst>
          </p:cNvPr>
          <p:cNvSpPr txBox="1"/>
          <p:nvPr/>
        </p:nvSpPr>
        <p:spPr>
          <a:xfrm>
            <a:off x="1162078" y="1951672"/>
            <a:ext cx="8980343" cy="3323987"/>
          </a:xfrm>
          <a:prstGeom prst="rect">
            <a:avLst/>
          </a:prstGeom>
          <a:noFill/>
        </p:spPr>
        <p:txBody>
          <a:bodyPr wrap="square" rtlCol="0">
            <a:spAutoFit/>
          </a:bodyPr>
          <a:lstStyle/>
          <a:p>
            <a:r>
              <a:rPr lang="de-DE" sz="3000" b="1" dirty="0">
                <a:solidFill>
                  <a:schemeClr val="tx1">
                    <a:lumMod val="65000"/>
                    <a:lumOff val="35000"/>
                  </a:schemeClr>
                </a:solidFill>
                <a:latin typeface="Seravek"/>
              </a:rPr>
              <a:t>H2 </a:t>
            </a:r>
            <a:r>
              <a:rPr lang="de-DE" sz="3000" b="1" dirty="0" err="1">
                <a:solidFill>
                  <a:schemeClr val="tx1">
                    <a:lumMod val="65000"/>
                    <a:lumOff val="35000"/>
                  </a:schemeClr>
                </a:solidFill>
                <a:latin typeface="Seravek"/>
              </a:rPr>
              <a:t>Corridor</a:t>
            </a:r>
            <a:r>
              <a:rPr lang="de-DE" sz="3000" b="1" dirty="0">
                <a:solidFill>
                  <a:schemeClr val="tx1">
                    <a:lumMod val="65000"/>
                    <a:lumOff val="35000"/>
                  </a:schemeClr>
                </a:solidFill>
                <a:latin typeface="Seravek"/>
              </a:rPr>
              <a:t> Brenner/o</a:t>
            </a:r>
          </a:p>
          <a:p>
            <a:endParaRPr lang="de-DE" sz="3000" dirty="0">
              <a:solidFill>
                <a:schemeClr val="tx1">
                  <a:lumMod val="65000"/>
                  <a:lumOff val="35000"/>
                </a:schemeClr>
              </a:solidFill>
              <a:latin typeface="Seravek"/>
            </a:endParaRPr>
          </a:p>
          <a:p>
            <a:pPr marL="457200" indent="-457200">
              <a:buFont typeface="Wingdings" panose="05000000000000000000" pitchFamily="2" charset="2"/>
              <a:buChar char="Ø"/>
            </a:pPr>
            <a:r>
              <a:rPr lang="de-DE" sz="3000" dirty="0">
                <a:solidFill>
                  <a:schemeClr val="tx1">
                    <a:lumMod val="65000"/>
                    <a:lumOff val="35000"/>
                  </a:schemeClr>
                </a:solidFill>
                <a:latin typeface="Seravek"/>
              </a:rPr>
              <a:t>The Brenner </a:t>
            </a:r>
            <a:r>
              <a:rPr lang="de-DE" sz="3000" dirty="0" err="1">
                <a:solidFill>
                  <a:schemeClr val="tx1">
                    <a:lumMod val="65000"/>
                    <a:lumOff val="35000"/>
                  </a:schemeClr>
                </a:solidFill>
                <a:latin typeface="Seravek"/>
              </a:rPr>
              <a:t>as</a:t>
            </a:r>
            <a:br>
              <a:rPr lang="de-DE" sz="3000" dirty="0">
                <a:solidFill>
                  <a:schemeClr val="tx1">
                    <a:lumMod val="65000"/>
                    <a:lumOff val="35000"/>
                  </a:schemeClr>
                </a:solidFill>
                <a:latin typeface="Seravek"/>
              </a:rPr>
            </a:br>
            <a:r>
              <a:rPr lang="de-DE" sz="3000" dirty="0" err="1">
                <a:solidFill>
                  <a:schemeClr val="tx1">
                    <a:lumMod val="65000"/>
                    <a:lumOff val="35000"/>
                  </a:schemeClr>
                </a:solidFill>
                <a:latin typeface="Seravek"/>
              </a:rPr>
              <a:t>model</a:t>
            </a:r>
            <a:r>
              <a:rPr lang="de-DE" sz="3000" dirty="0">
                <a:solidFill>
                  <a:schemeClr val="tx1">
                    <a:lumMod val="65000"/>
                    <a:lumOff val="35000"/>
                  </a:schemeClr>
                </a:solidFill>
                <a:latin typeface="Seravek"/>
              </a:rPr>
              <a:t> </a:t>
            </a:r>
            <a:r>
              <a:rPr lang="de-DE" sz="3000" dirty="0" err="1">
                <a:solidFill>
                  <a:schemeClr val="tx1">
                    <a:lumMod val="65000"/>
                    <a:lumOff val="35000"/>
                  </a:schemeClr>
                </a:solidFill>
                <a:latin typeface="Seravek"/>
              </a:rPr>
              <a:t>corridor</a:t>
            </a:r>
            <a:r>
              <a:rPr lang="de-DE" sz="3000" dirty="0">
                <a:solidFill>
                  <a:schemeClr val="tx1">
                    <a:lumMod val="65000"/>
                    <a:lumOff val="35000"/>
                  </a:schemeClr>
                </a:solidFill>
                <a:latin typeface="Seravek"/>
              </a:rPr>
              <a:t> </a:t>
            </a:r>
            <a:r>
              <a:rPr lang="de-DE" sz="3000" dirty="0" err="1">
                <a:solidFill>
                  <a:schemeClr val="tx1">
                    <a:lumMod val="65000"/>
                    <a:lumOff val="35000"/>
                  </a:schemeClr>
                </a:solidFill>
                <a:latin typeface="Seravek"/>
              </a:rPr>
              <a:t>for</a:t>
            </a:r>
            <a:r>
              <a:rPr lang="de-DE" sz="3000" dirty="0">
                <a:solidFill>
                  <a:schemeClr val="tx1">
                    <a:lumMod val="65000"/>
                    <a:lumOff val="35000"/>
                  </a:schemeClr>
                </a:solidFill>
                <a:latin typeface="Seravek"/>
              </a:rPr>
              <a:t> </a:t>
            </a:r>
            <a:br>
              <a:rPr lang="de-DE" sz="3000" dirty="0">
                <a:solidFill>
                  <a:schemeClr val="tx1">
                    <a:lumMod val="65000"/>
                    <a:lumOff val="35000"/>
                  </a:schemeClr>
                </a:solidFill>
                <a:latin typeface="Seravek"/>
              </a:rPr>
            </a:br>
            <a:r>
              <a:rPr lang="de-DE" sz="3000" dirty="0">
                <a:solidFill>
                  <a:schemeClr val="tx1">
                    <a:lumMod val="65000"/>
                    <a:lumOff val="35000"/>
                  </a:schemeClr>
                </a:solidFill>
                <a:latin typeface="Seravek"/>
              </a:rPr>
              <a:t>H2 </a:t>
            </a:r>
            <a:r>
              <a:rPr lang="de-DE" sz="3000" dirty="0" err="1">
                <a:solidFill>
                  <a:schemeClr val="tx1">
                    <a:lumMod val="65000"/>
                    <a:lumOff val="35000"/>
                  </a:schemeClr>
                </a:solidFill>
                <a:latin typeface="Seravek"/>
              </a:rPr>
              <a:t>mobility</a:t>
            </a:r>
            <a:r>
              <a:rPr lang="de-DE" sz="3000" dirty="0">
                <a:solidFill>
                  <a:schemeClr val="tx1">
                    <a:lumMod val="65000"/>
                    <a:lumOff val="35000"/>
                  </a:schemeClr>
                </a:solidFill>
                <a:latin typeface="Seravek"/>
              </a:rPr>
              <a:t> in Europe?</a:t>
            </a:r>
            <a:br>
              <a:rPr lang="de-DE" sz="3000" dirty="0">
                <a:solidFill>
                  <a:schemeClr val="tx1">
                    <a:lumMod val="65000"/>
                    <a:lumOff val="35000"/>
                  </a:schemeClr>
                </a:solidFill>
                <a:latin typeface="Seravek"/>
              </a:rPr>
            </a:br>
            <a:endParaRPr lang="de-DE" sz="3000" dirty="0">
              <a:solidFill>
                <a:schemeClr val="tx1">
                  <a:lumMod val="65000"/>
                  <a:lumOff val="35000"/>
                </a:schemeClr>
              </a:solidFill>
              <a:latin typeface="Seravek"/>
            </a:endParaRPr>
          </a:p>
          <a:p>
            <a:pPr marL="457200" indent="-457200">
              <a:buFont typeface="Wingdings" panose="05000000000000000000" pitchFamily="2" charset="2"/>
              <a:buChar char="Ø"/>
            </a:pPr>
            <a:r>
              <a:rPr lang="de-DE" sz="3000" dirty="0" err="1">
                <a:solidFill>
                  <a:schemeClr val="tx1">
                    <a:lumMod val="65000"/>
                    <a:lumOff val="35000"/>
                  </a:schemeClr>
                </a:solidFill>
                <a:latin typeface="Seravek"/>
              </a:rPr>
              <a:t>Cooperation</a:t>
            </a:r>
            <a:r>
              <a:rPr lang="de-DE" sz="3000" dirty="0">
                <a:solidFill>
                  <a:schemeClr val="tx1">
                    <a:lumMod val="65000"/>
                    <a:lumOff val="35000"/>
                  </a:schemeClr>
                </a:solidFill>
                <a:latin typeface="Seravek"/>
              </a:rPr>
              <a:t> </a:t>
            </a:r>
            <a:r>
              <a:rPr lang="de-DE" sz="3000" dirty="0" err="1">
                <a:solidFill>
                  <a:schemeClr val="tx1">
                    <a:lumMod val="65000"/>
                    <a:lumOff val="35000"/>
                  </a:schemeClr>
                </a:solidFill>
                <a:latin typeface="Seravek"/>
              </a:rPr>
              <a:t>is</a:t>
            </a:r>
            <a:r>
              <a:rPr lang="de-DE" sz="3000" dirty="0">
                <a:solidFill>
                  <a:schemeClr val="tx1">
                    <a:lumMod val="65000"/>
                    <a:lumOff val="35000"/>
                  </a:schemeClr>
                </a:solidFill>
                <a:latin typeface="Seravek"/>
              </a:rPr>
              <a:t> </a:t>
            </a:r>
            <a:r>
              <a:rPr lang="de-DE" sz="3000" dirty="0" err="1">
                <a:solidFill>
                  <a:schemeClr val="tx1">
                    <a:lumMod val="65000"/>
                    <a:lumOff val="35000"/>
                  </a:schemeClr>
                </a:solidFill>
                <a:latin typeface="Seravek"/>
              </a:rPr>
              <a:t>key</a:t>
            </a:r>
            <a:r>
              <a:rPr lang="de-DE" sz="3000" dirty="0">
                <a:solidFill>
                  <a:schemeClr val="tx1">
                    <a:lumMod val="65000"/>
                    <a:lumOff val="35000"/>
                  </a:schemeClr>
                </a:solidFill>
                <a:latin typeface="Seravek"/>
              </a:rPr>
              <a:t>!</a:t>
            </a:r>
          </a:p>
        </p:txBody>
      </p:sp>
      <p:pic>
        <p:nvPicPr>
          <p:cNvPr id="4" name="Grafik 3">
            <a:extLst>
              <a:ext uri="{FF2B5EF4-FFF2-40B4-BE49-F238E27FC236}">
                <a16:creationId xmlns:a16="http://schemas.microsoft.com/office/drawing/2014/main" id="{14A9D782-82FC-5E4E-5070-4D594A30C52F}"/>
              </a:ext>
            </a:extLst>
          </p:cNvPr>
          <p:cNvPicPr>
            <a:picLocks noChangeAspect="1"/>
          </p:cNvPicPr>
          <p:nvPr/>
        </p:nvPicPr>
        <p:blipFill>
          <a:blip r:embed="rId3"/>
          <a:stretch>
            <a:fillRect/>
          </a:stretch>
        </p:blipFill>
        <p:spPr>
          <a:xfrm rot="21314620">
            <a:off x="6244130" y="2162518"/>
            <a:ext cx="5564271" cy="3803992"/>
          </a:xfrm>
          <a:prstGeom prst="rect">
            <a:avLst/>
          </a:prstGeom>
        </p:spPr>
      </p:pic>
    </p:spTree>
    <p:extLst>
      <p:ext uri="{BB962C8B-B14F-4D97-AF65-F5344CB8AC3E}">
        <p14:creationId xmlns:p14="http://schemas.microsoft.com/office/powerpoint/2010/main" val="1084553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0"/>
            <a:ext cx="12192000" cy="5355952"/>
          </a:xfrm>
          <a:prstGeom prst="rect">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D4A37987-A847-4247-9D75-719DBD09F868}"/>
              </a:ext>
            </a:extLst>
          </p:cNvPr>
          <p:cNvSpPr>
            <a:spLocks noGrp="1"/>
          </p:cNvSpPr>
          <p:nvPr>
            <p:ph type="subTitle" idx="1"/>
          </p:nvPr>
        </p:nvSpPr>
        <p:spPr>
          <a:xfrm>
            <a:off x="2714171" y="745685"/>
            <a:ext cx="9144000" cy="1512726"/>
          </a:xfrm>
        </p:spPr>
        <p:txBody>
          <a:bodyPr>
            <a:normAutofit fontScale="77500" lnSpcReduction="20000"/>
          </a:bodyPr>
          <a:lstStyle/>
          <a:p>
            <a:pPr>
              <a:lnSpc>
                <a:spcPct val="120000"/>
              </a:lnSpc>
            </a:pPr>
            <a:r>
              <a:rPr lang="de-DE" sz="5500" b="1" dirty="0">
                <a:solidFill>
                  <a:schemeClr val="bg1"/>
                </a:solidFill>
                <a:latin typeface="Seravek"/>
                <a:cs typeface="Seravek"/>
              </a:rPr>
              <a:t>H2 </a:t>
            </a:r>
            <a:r>
              <a:rPr lang="de-DE" sz="5500" b="1" dirty="0" err="1">
                <a:solidFill>
                  <a:schemeClr val="bg1"/>
                </a:solidFill>
                <a:latin typeface="Seravek"/>
                <a:cs typeface="Seravek"/>
              </a:rPr>
              <a:t>projects</a:t>
            </a:r>
            <a:r>
              <a:rPr lang="de-DE" sz="5500" b="1" dirty="0">
                <a:solidFill>
                  <a:schemeClr val="bg1"/>
                </a:solidFill>
                <a:latin typeface="Seravek"/>
                <a:cs typeface="Seravek"/>
              </a:rPr>
              <a:t> in South </a:t>
            </a:r>
            <a:r>
              <a:rPr lang="de-DE" sz="5500" b="1" dirty="0" err="1">
                <a:solidFill>
                  <a:schemeClr val="bg1"/>
                </a:solidFill>
                <a:latin typeface="Seravek"/>
                <a:cs typeface="Seravek"/>
              </a:rPr>
              <a:t>Tyrol</a:t>
            </a:r>
            <a:br>
              <a:rPr lang="de-DE" sz="5500" b="1" dirty="0">
                <a:solidFill>
                  <a:schemeClr val="bg1"/>
                </a:solidFill>
                <a:latin typeface="Seravek"/>
                <a:cs typeface="Seravek"/>
              </a:rPr>
            </a:br>
            <a:r>
              <a:rPr lang="de-DE" sz="5500" b="1" dirty="0">
                <a:solidFill>
                  <a:schemeClr val="bg1"/>
                </a:solidFill>
                <a:latin typeface="Seravek"/>
                <a:cs typeface="Seravek"/>
              </a:rPr>
              <a:t>A </a:t>
            </a:r>
            <a:r>
              <a:rPr lang="de-DE" sz="5500" b="1" dirty="0" err="1">
                <a:solidFill>
                  <a:schemeClr val="bg1"/>
                </a:solidFill>
                <a:latin typeface="Seravek"/>
                <a:cs typeface="Seravek"/>
              </a:rPr>
              <a:t>focus</a:t>
            </a:r>
            <a:r>
              <a:rPr lang="de-DE" sz="5500" b="1" dirty="0">
                <a:solidFill>
                  <a:schemeClr val="bg1"/>
                </a:solidFill>
                <a:latin typeface="Seravek"/>
                <a:cs typeface="Seravek"/>
              </a:rPr>
              <a:t> on </a:t>
            </a:r>
            <a:r>
              <a:rPr lang="de-DE" sz="5500" b="1" dirty="0" err="1">
                <a:solidFill>
                  <a:schemeClr val="bg1"/>
                </a:solidFill>
                <a:latin typeface="Seravek"/>
                <a:cs typeface="Seravek"/>
              </a:rPr>
              <a:t>mobility</a:t>
            </a:r>
            <a:endParaRPr lang="de-DE" sz="5500" b="1" dirty="0">
              <a:solidFill>
                <a:schemeClr val="bg1"/>
              </a:solidFill>
              <a:latin typeface="Seravek"/>
              <a:cs typeface="Seravek"/>
            </a:endParaRPr>
          </a:p>
          <a:p>
            <a:pPr>
              <a:lnSpc>
                <a:spcPct val="120000"/>
              </a:lnSpc>
            </a:pPr>
            <a:endParaRPr lang="de-DE" sz="5500" b="1" dirty="0">
              <a:solidFill>
                <a:schemeClr val="bg1"/>
              </a:solidFill>
              <a:latin typeface="Seravek"/>
              <a:cs typeface="Seravek"/>
            </a:endParaRPr>
          </a:p>
          <a:p>
            <a:pPr>
              <a:lnSpc>
                <a:spcPct val="120000"/>
              </a:lnSpc>
            </a:pPr>
            <a:endParaRPr lang="de-DE" b="1" dirty="0">
              <a:solidFill>
                <a:schemeClr val="tx1">
                  <a:lumMod val="65000"/>
                  <a:lumOff val="35000"/>
                </a:schemeClr>
              </a:solidFill>
              <a:latin typeface="Seravek"/>
              <a:cs typeface="Seravek"/>
            </a:endParaRPr>
          </a:p>
        </p:txBody>
      </p:sp>
      <p:pic>
        <p:nvPicPr>
          <p:cNvPr id="6" name="Grafik 5">
            <a:extLst>
              <a:ext uri="{FF2B5EF4-FFF2-40B4-BE49-F238E27FC236}">
                <a16:creationId xmlns:a16="http://schemas.microsoft.com/office/drawing/2014/main" id="{4E39C809-E436-4730-A2D5-D72DFB43B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171" y="5661894"/>
            <a:ext cx="7559040" cy="972312"/>
          </a:xfrm>
          <a:prstGeom prst="rect">
            <a:avLst/>
          </a:prstGeom>
        </p:spPr>
      </p:pic>
      <p:sp>
        <p:nvSpPr>
          <p:cNvPr id="11" name="Freihandform 31">
            <a:extLst>
              <a:ext uri="{FF2B5EF4-FFF2-40B4-BE49-F238E27FC236}">
                <a16:creationId xmlns:a16="http://schemas.microsoft.com/office/drawing/2014/main" id="{BF528768-CFA9-43B5-8BC4-F59EFA3FF82F}"/>
              </a:ext>
            </a:extLst>
          </p:cNvPr>
          <p:cNvSpPr/>
          <p:nvPr/>
        </p:nvSpPr>
        <p:spPr>
          <a:xfrm>
            <a:off x="560842" y="380322"/>
            <a:ext cx="2384230" cy="3571581"/>
          </a:xfrm>
          <a:custGeom>
            <a:avLst/>
            <a:gdLst>
              <a:gd name="connsiteX0" fmla="*/ 503311 w 1008112"/>
              <a:gd name="connsiteY0" fmla="*/ 0 h 1510154"/>
              <a:gd name="connsiteX1" fmla="*/ 959641 w 1008112"/>
              <a:gd name="connsiteY1" fmla="*/ 786776 h 1510154"/>
              <a:gd name="connsiteX2" fmla="*/ 955951 w 1008112"/>
              <a:gd name="connsiteY2" fmla="*/ 786776 h 1510154"/>
              <a:gd name="connsiteX3" fmla="*/ 968501 w 1008112"/>
              <a:gd name="connsiteY3" fmla="*/ 809897 h 1510154"/>
              <a:gd name="connsiteX4" fmla="*/ 1008112 w 1008112"/>
              <a:gd name="connsiteY4" fmla="*/ 1006098 h 1510154"/>
              <a:gd name="connsiteX5" fmla="*/ 504056 w 1008112"/>
              <a:gd name="connsiteY5" fmla="*/ 1510154 h 1510154"/>
              <a:gd name="connsiteX6" fmla="*/ 0 w 1008112"/>
              <a:gd name="connsiteY6" fmla="*/ 1006098 h 1510154"/>
              <a:gd name="connsiteX7" fmla="*/ 39611 w 1008112"/>
              <a:gd name="connsiteY7" fmla="*/ 809897 h 1510154"/>
              <a:gd name="connsiteX8" fmla="*/ 52161 w 1008112"/>
              <a:gd name="connsiteY8" fmla="*/ 786776 h 1510154"/>
              <a:gd name="connsiteX9" fmla="*/ 46981 w 1008112"/>
              <a:gd name="connsiteY9" fmla="*/ 786776 h 151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112" h="1510154">
                <a:moveTo>
                  <a:pt x="503311" y="0"/>
                </a:moveTo>
                <a:lnTo>
                  <a:pt x="959641" y="786776"/>
                </a:lnTo>
                <a:lnTo>
                  <a:pt x="955951" y="786776"/>
                </a:lnTo>
                <a:lnTo>
                  <a:pt x="968501" y="809897"/>
                </a:lnTo>
                <a:cubicBezTo>
                  <a:pt x="994008" y="870201"/>
                  <a:pt x="1008112" y="936503"/>
                  <a:pt x="1008112" y="1006098"/>
                </a:cubicBezTo>
                <a:cubicBezTo>
                  <a:pt x="1008112" y="1284480"/>
                  <a:pt x="782438" y="1510154"/>
                  <a:pt x="504056" y="1510154"/>
                </a:cubicBezTo>
                <a:cubicBezTo>
                  <a:pt x="225674" y="1510154"/>
                  <a:pt x="0" y="1284480"/>
                  <a:pt x="0" y="1006098"/>
                </a:cubicBezTo>
                <a:cubicBezTo>
                  <a:pt x="0" y="936503"/>
                  <a:pt x="14105" y="870201"/>
                  <a:pt x="39611" y="809897"/>
                </a:cubicBezTo>
                <a:lnTo>
                  <a:pt x="52161" y="786776"/>
                </a:lnTo>
                <a:lnTo>
                  <a:pt x="46981" y="786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7B5590DF-462D-489B-98D8-F47594432E53}"/>
              </a:ext>
            </a:extLst>
          </p:cNvPr>
          <p:cNvSpPr/>
          <p:nvPr/>
        </p:nvSpPr>
        <p:spPr>
          <a:xfrm>
            <a:off x="1026981" y="2166112"/>
            <a:ext cx="1562367" cy="1169551"/>
          </a:xfrm>
          <a:prstGeom prst="rect">
            <a:avLst/>
          </a:prstGeom>
        </p:spPr>
        <p:txBody>
          <a:bodyPr wrap="square">
            <a:spAutoFit/>
          </a:bodyPr>
          <a:lstStyle/>
          <a:p>
            <a:pPr algn="ctr"/>
            <a:r>
              <a:rPr lang="de-DE" sz="7000" b="1" cap="all" dirty="0">
                <a:solidFill>
                  <a:srgbClr val="76D6FF"/>
                </a:solidFill>
                <a:latin typeface="Arial Black" panose="020B0604020202020204" pitchFamily="34" charset="0"/>
                <a:ea typeface="+mj-ea"/>
                <a:cs typeface="Arial Black" panose="020B0604020202020204" pitchFamily="34" charset="0"/>
              </a:rPr>
              <a:t>H</a:t>
            </a:r>
            <a:r>
              <a:rPr lang="de-DE" sz="7000" b="1" cap="all" baseline="-25000" dirty="0">
                <a:solidFill>
                  <a:srgbClr val="76D6FF"/>
                </a:solidFill>
                <a:latin typeface="Arial Black" panose="020B0604020202020204" pitchFamily="34" charset="0"/>
                <a:ea typeface="+mj-ea"/>
                <a:cs typeface="Arial Black" panose="020B0604020202020204" pitchFamily="34" charset="0"/>
              </a:rPr>
              <a:t>2</a:t>
            </a:r>
            <a:endParaRPr lang="de-DE" sz="7000" dirty="0">
              <a:solidFill>
                <a:srgbClr val="76D6FF"/>
              </a:solidFill>
            </a:endParaRPr>
          </a:p>
        </p:txBody>
      </p:sp>
      <p:sp>
        <p:nvSpPr>
          <p:cNvPr id="2" name="Textfeld 1">
            <a:extLst>
              <a:ext uri="{FF2B5EF4-FFF2-40B4-BE49-F238E27FC236}">
                <a16:creationId xmlns:a16="http://schemas.microsoft.com/office/drawing/2014/main" id="{B29D106B-9569-FD9B-6BE7-499A3124A8B2}"/>
              </a:ext>
            </a:extLst>
          </p:cNvPr>
          <p:cNvSpPr txBox="1"/>
          <p:nvPr/>
        </p:nvSpPr>
        <p:spPr>
          <a:xfrm>
            <a:off x="4435565" y="2258411"/>
            <a:ext cx="5701211" cy="1200329"/>
          </a:xfrm>
          <a:prstGeom prst="rect">
            <a:avLst/>
          </a:prstGeom>
          <a:noFill/>
        </p:spPr>
        <p:txBody>
          <a:bodyPr wrap="square" rtlCol="0">
            <a:spAutoFit/>
          </a:bodyPr>
          <a:lstStyle/>
          <a:p>
            <a:pPr algn="ctr"/>
            <a:r>
              <a:rPr lang="de-DE" sz="2400" dirty="0">
                <a:solidFill>
                  <a:schemeClr val="bg1"/>
                </a:solidFill>
              </a:rPr>
              <a:t>Michael Andergassen</a:t>
            </a:r>
          </a:p>
          <a:p>
            <a:pPr algn="ctr"/>
            <a:r>
              <a:rPr lang="de-DE" sz="2400" dirty="0">
                <a:solidFill>
                  <a:schemeClr val="bg1"/>
                </a:solidFill>
                <a:hlinkClick r:id="rId4">
                  <a:extLst>
                    <a:ext uri="{A12FA001-AC4F-418D-AE19-62706E023703}">
                      <ahyp:hlinkClr xmlns:ahyp="http://schemas.microsoft.com/office/drawing/2018/hyperlinkcolor" val="tx"/>
                    </a:ext>
                  </a:extLst>
                </a:hlinkClick>
              </a:rPr>
              <a:t>Michael.andergassen@provinz.bz.it</a:t>
            </a:r>
            <a:r>
              <a:rPr lang="de-DE" sz="2400" dirty="0">
                <a:solidFill>
                  <a:schemeClr val="bg1"/>
                </a:solidFill>
              </a:rPr>
              <a:t> </a:t>
            </a:r>
          </a:p>
          <a:p>
            <a:pPr algn="ctr"/>
            <a:r>
              <a:rPr lang="de-DE" sz="2400" dirty="0">
                <a:solidFill>
                  <a:schemeClr val="bg1"/>
                </a:solidFill>
              </a:rPr>
              <a:t>Tel. +39 0471 41 25 77</a:t>
            </a:r>
          </a:p>
        </p:txBody>
      </p:sp>
    </p:spTree>
    <p:extLst>
      <p:ext uri="{BB962C8B-B14F-4D97-AF65-F5344CB8AC3E}">
        <p14:creationId xmlns:p14="http://schemas.microsoft.com/office/powerpoint/2010/main" val="1163887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CB1EE2-D7BB-34AD-70E5-69A41EC7777B}"/>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561902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DDFB0E-11A4-145B-D652-133DCD330947}"/>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95501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253897-0D6D-63FE-C5A5-F82179E63410}"/>
              </a:ext>
            </a:extLst>
          </p:cNvPr>
          <p:cNvPicPr>
            <a:picLocks noGrp="1" noChangeAspect="1"/>
          </p:cNvPicPr>
          <p:nvPr>
            <p:ph idx="1"/>
          </p:nvPr>
        </p:nvPicPr>
        <p:blipFill rotWithShape="1">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304101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0AD30F-73E6-AB76-1A90-C477A0D41CAE}"/>
              </a:ext>
            </a:extLst>
          </p:cNvPr>
          <p:cNvPicPr>
            <a:picLocks noGrp="1" noChangeAspect="1"/>
          </p:cNvPicPr>
          <p:nvPr>
            <p:ph idx="1"/>
          </p:nvPr>
        </p:nvPicPr>
        <p:blipFill rotWithShape="1">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250292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rectangle with white text&#10;&#10;Description automatically generated">
            <a:extLst>
              <a:ext uri="{FF2B5EF4-FFF2-40B4-BE49-F238E27FC236}">
                <a16:creationId xmlns:a16="http://schemas.microsoft.com/office/drawing/2014/main" id="{6670F6CB-8B86-86B4-C2FB-FA2A46BB78B4}"/>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567301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43246C-51B6-C795-8557-80C12ADB7117}"/>
              </a:ext>
            </a:extLst>
          </p:cNvPr>
          <p:cNvSpPr txBox="1"/>
          <p:nvPr/>
        </p:nvSpPr>
        <p:spPr>
          <a:xfrm>
            <a:off x="836142" y="837485"/>
            <a:ext cx="10025448" cy="5632311"/>
          </a:xfrm>
          <a:prstGeom prst="rect">
            <a:avLst/>
          </a:prstGeom>
          <a:noFill/>
        </p:spPr>
        <p:txBody>
          <a:bodyPr wrap="square">
            <a:spAutoFit/>
          </a:bodyPr>
          <a:lstStyle/>
          <a:p>
            <a:r>
              <a:rPr lang="fr-FR" b="1" i="0" dirty="0">
                <a:solidFill>
                  <a:srgbClr val="1D2C50"/>
                </a:solidFill>
                <a:effectLst/>
                <a:latin typeface="YAFdJt8dAY0 0"/>
              </a:rPr>
              <a:t>Gregor </a:t>
            </a:r>
            <a:r>
              <a:rPr lang="fr-FR" b="1" i="0" dirty="0" err="1">
                <a:solidFill>
                  <a:srgbClr val="1D2C50"/>
                </a:solidFill>
                <a:effectLst/>
                <a:latin typeface="YAFdJt8dAY0 0"/>
              </a:rPr>
              <a:t>Macedoni</a:t>
            </a:r>
            <a:r>
              <a:rPr lang="fr-FR" b="1" i="0" dirty="0">
                <a:solidFill>
                  <a:srgbClr val="1D2C50"/>
                </a:solidFill>
                <a:effectLst/>
                <a:latin typeface="YAFdJt8dAY0 0"/>
              </a:rPr>
              <a:t>, </a:t>
            </a:r>
            <a:r>
              <a:rPr lang="fr-FR" b="0" i="0" dirty="0" err="1">
                <a:solidFill>
                  <a:srgbClr val="1D2C50"/>
                </a:solidFill>
                <a:effectLst/>
                <a:latin typeface="YAFdJt8dAY0 0"/>
              </a:rPr>
              <a:t>Member</a:t>
            </a:r>
            <a:r>
              <a:rPr lang="fr-FR" b="0" i="0" dirty="0">
                <a:solidFill>
                  <a:srgbClr val="1D2C50"/>
                </a:solidFill>
                <a:effectLst/>
                <a:latin typeface="YAFdJt8dAY0 0"/>
              </a:rPr>
              <a:t> of the </a:t>
            </a:r>
            <a:r>
              <a:rPr lang="fr-FR" b="0" i="0" dirty="0" err="1">
                <a:solidFill>
                  <a:srgbClr val="1D2C50"/>
                </a:solidFill>
                <a:effectLst/>
                <a:latin typeface="YAFdJt8dAY0 0"/>
              </a:rPr>
              <a:t>Committee</a:t>
            </a:r>
            <a:r>
              <a:rPr lang="fr-FR" b="0" i="0" dirty="0">
                <a:solidFill>
                  <a:srgbClr val="1D2C50"/>
                </a:solidFill>
                <a:effectLst/>
                <a:latin typeface="YAFdJt8dAY0 0"/>
              </a:rPr>
              <a:t> of the </a:t>
            </a:r>
            <a:r>
              <a:rPr lang="fr-FR" b="0" i="0" dirty="0" err="1">
                <a:solidFill>
                  <a:srgbClr val="1D2C50"/>
                </a:solidFill>
                <a:effectLst/>
                <a:latin typeface="YAFdJt8dAY0 0"/>
              </a:rPr>
              <a:t>Regions</a:t>
            </a:r>
            <a:r>
              <a:rPr lang="fr-FR" b="0" i="0" dirty="0">
                <a:solidFill>
                  <a:srgbClr val="1D2C50"/>
                </a:solidFill>
                <a:effectLst/>
                <a:latin typeface="YAFdJt8dAY0 0"/>
              </a:rPr>
              <a:t>, Mayor of the City </a:t>
            </a:r>
            <a:r>
              <a:rPr lang="fr-FR" b="0" i="0" dirty="0" err="1">
                <a:solidFill>
                  <a:srgbClr val="1D2C50"/>
                </a:solidFill>
                <a:effectLst/>
                <a:latin typeface="YAFdJt8dAY0 0"/>
              </a:rPr>
              <a:t>Municipality</a:t>
            </a:r>
            <a:r>
              <a:rPr lang="fr-FR" b="0" i="0" dirty="0">
                <a:solidFill>
                  <a:srgbClr val="1D2C50"/>
                </a:solidFill>
                <a:effectLst/>
                <a:latin typeface="YAFdJt8dAY0 0"/>
              </a:rPr>
              <a:t> of Novo </a:t>
            </a:r>
            <a:r>
              <a:rPr lang="fr-FR" b="0" i="0" dirty="0" err="1">
                <a:solidFill>
                  <a:srgbClr val="1D2C50"/>
                </a:solidFill>
                <a:effectLst/>
                <a:latin typeface="YAFdJt8dAY0 0"/>
              </a:rPr>
              <a:t>Mesto</a:t>
            </a:r>
            <a:r>
              <a:rPr lang="fr-FR" b="0" i="0" dirty="0">
                <a:solidFill>
                  <a:srgbClr val="1D2C50"/>
                </a:solidFill>
                <a:effectLst/>
                <a:latin typeface="YAFdJt8dAY0 0"/>
              </a:rPr>
              <a:t>, </a:t>
            </a:r>
            <a:r>
              <a:rPr lang="fr-FR" b="0" i="0" dirty="0" err="1">
                <a:solidFill>
                  <a:srgbClr val="1D2C50"/>
                </a:solidFill>
                <a:effectLst/>
                <a:latin typeface="YAFdJt8dAY0 0"/>
              </a:rPr>
              <a:t>Slovenia</a:t>
            </a:r>
            <a:r>
              <a:rPr lang="fr-FR" b="1" i="0" dirty="0">
                <a:solidFill>
                  <a:srgbClr val="1D2C50"/>
                </a:solidFill>
                <a:effectLst/>
                <a:latin typeface="YAFdJt8dAY0 0"/>
              </a:rPr>
              <a:t> </a:t>
            </a:r>
          </a:p>
          <a:p>
            <a:endParaRPr lang="fr-FR" dirty="0">
              <a:solidFill>
                <a:srgbClr val="1D2C50"/>
              </a:solidFill>
              <a:effectLst/>
              <a:latin typeface="YAFdJt8dAY0 0"/>
            </a:endParaRPr>
          </a:p>
          <a:p>
            <a:r>
              <a:rPr lang="fr-FR" b="1" i="0" dirty="0">
                <a:solidFill>
                  <a:srgbClr val="1D2C50"/>
                </a:solidFill>
                <a:effectLst/>
                <a:latin typeface="YAFdJt8dAY0 0"/>
              </a:rPr>
              <a:t>Morena </a:t>
            </a:r>
            <a:r>
              <a:rPr lang="fr-FR" b="1" i="0" dirty="0" err="1">
                <a:solidFill>
                  <a:srgbClr val="1D2C50"/>
                </a:solidFill>
                <a:effectLst/>
                <a:latin typeface="YAFdJt8dAY0 0"/>
              </a:rPr>
              <a:t>Diazzi</a:t>
            </a:r>
            <a:r>
              <a:rPr lang="fr-FR" b="1" i="0" dirty="0">
                <a:solidFill>
                  <a:srgbClr val="1D2C50"/>
                </a:solidFill>
                <a:effectLst/>
                <a:latin typeface="YAFdJt8dAY0 0"/>
              </a:rPr>
              <a:t>,</a:t>
            </a:r>
            <a:r>
              <a:rPr lang="fr-FR" b="0" i="0" dirty="0">
                <a:solidFill>
                  <a:srgbClr val="1D2C50"/>
                </a:solidFill>
                <a:effectLst/>
                <a:latin typeface="YAFdJt8dAY0 0"/>
              </a:rPr>
              <a:t> </a:t>
            </a:r>
            <a:r>
              <a:rPr lang="fr-FR" b="0" i="0" dirty="0" err="1">
                <a:solidFill>
                  <a:srgbClr val="1D2C50"/>
                </a:solidFill>
                <a:effectLst/>
                <a:latin typeface="YAFdJt8dAY0 0"/>
              </a:rPr>
              <a:t>Director</a:t>
            </a:r>
            <a:r>
              <a:rPr lang="fr-FR" b="0" i="0" dirty="0">
                <a:solidFill>
                  <a:srgbClr val="1D2C50"/>
                </a:solidFill>
                <a:effectLst/>
                <a:latin typeface="YAFdJt8dAY0 0"/>
              </a:rPr>
              <a:t>-General for </a:t>
            </a:r>
            <a:r>
              <a:rPr lang="fr-FR" b="0" i="0" dirty="0" err="1">
                <a:solidFill>
                  <a:srgbClr val="1D2C50"/>
                </a:solidFill>
                <a:effectLst/>
                <a:latin typeface="YAFdJt8dAY0 0"/>
              </a:rPr>
              <a:t>Knowledge</a:t>
            </a:r>
            <a:r>
              <a:rPr lang="fr-FR" b="0" i="0" dirty="0">
                <a:solidFill>
                  <a:srgbClr val="1D2C50"/>
                </a:solidFill>
                <a:effectLst/>
                <a:latin typeface="YAFdJt8dAY0 0"/>
              </a:rPr>
              <a:t>, </a:t>
            </a:r>
            <a:r>
              <a:rPr lang="fr-FR" b="0" i="0" dirty="0" err="1">
                <a:solidFill>
                  <a:srgbClr val="1D2C50"/>
                </a:solidFill>
                <a:effectLst/>
                <a:latin typeface="YAFdJt8dAY0 0"/>
              </a:rPr>
              <a:t>Research</a:t>
            </a:r>
            <a:r>
              <a:rPr lang="fr-FR" b="0" i="0" dirty="0">
                <a:solidFill>
                  <a:srgbClr val="1D2C50"/>
                </a:solidFill>
                <a:effectLst/>
                <a:latin typeface="YAFdJt8dAY0 0"/>
              </a:rPr>
              <a:t>, Labour, </a:t>
            </a:r>
            <a:r>
              <a:rPr lang="fr-FR" b="0" i="0" dirty="0" err="1">
                <a:solidFill>
                  <a:srgbClr val="1D2C50"/>
                </a:solidFill>
                <a:effectLst/>
                <a:latin typeface="YAFdJt8dAY0 0"/>
              </a:rPr>
              <a:t>Enterprises</a:t>
            </a:r>
            <a:r>
              <a:rPr lang="fr-FR" b="0" i="0" dirty="0">
                <a:solidFill>
                  <a:srgbClr val="1D2C50"/>
                </a:solidFill>
                <a:effectLst/>
                <a:latin typeface="YAFdJt8dAY0 0"/>
              </a:rPr>
              <a:t>, Emilia </a:t>
            </a:r>
            <a:r>
              <a:rPr lang="fr-FR" b="0" i="0" dirty="0" err="1">
                <a:solidFill>
                  <a:srgbClr val="1D2C50"/>
                </a:solidFill>
                <a:effectLst/>
                <a:latin typeface="YAFdJt8dAY0 0"/>
              </a:rPr>
              <a:t>Romagna</a:t>
            </a:r>
            <a:r>
              <a:rPr lang="fr-FR" b="0" i="0" dirty="0">
                <a:solidFill>
                  <a:srgbClr val="1D2C50"/>
                </a:solidFill>
                <a:effectLst/>
                <a:latin typeface="YAFdJt8dAY0 0"/>
              </a:rPr>
              <a:t> </a:t>
            </a:r>
            <a:r>
              <a:rPr lang="fr-FR" b="0" i="0" dirty="0" err="1">
                <a:solidFill>
                  <a:srgbClr val="1D2C50"/>
                </a:solidFill>
                <a:effectLst/>
                <a:latin typeface="YAFdJt8dAY0 0"/>
              </a:rPr>
              <a:t>Region</a:t>
            </a:r>
            <a:r>
              <a:rPr lang="fr-FR" b="0" i="0" dirty="0">
                <a:solidFill>
                  <a:srgbClr val="1D2C50"/>
                </a:solidFill>
                <a:effectLst/>
                <a:latin typeface="YAFdJt8dAY0 0"/>
              </a:rPr>
              <a:t>, </a:t>
            </a:r>
            <a:r>
              <a:rPr lang="fr-FR" b="0" i="0" dirty="0" err="1">
                <a:solidFill>
                  <a:srgbClr val="1D2C50"/>
                </a:solidFill>
                <a:effectLst/>
                <a:latin typeface="YAFdJt8dAY0 0"/>
              </a:rPr>
              <a:t>Italy</a:t>
            </a:r>
            <a:r>
              <a:rPr lang="fr-FR" b="0" i="0" dirty="0">
                <a:solidFill>
                  <a:srgbClr val="1D2C50"/>
                </a:solidFill>
                <a:effectLst/>
                <a:latin typeface="YAFdJt8dAY0 0"/>
              </a:rPr>
              <a:t> </a:t>
            </a:r>
          </a:p>
          <a:p>
            <a:endParaRPr lang="fr-FR" dirty="0">
              <a:solidFill>
                <a:srgbClr val="1D2C50"/>
              </a:solidFill>
              <a:effectLst/>
              <a:latin typeface="YAFdJt8dAY0 0"/>
            </a:endParaRPr>
          </a:p>
          <a:p>
            <a:r>
              <a:rPr lang="fr-FR" b="1" i="0" dirty="0">
                <a:solidFill>
                  <a:srgbClr val="1D2C50"/>
                </a:solidFill>
                <a:effectLst/>
                <a:latin typeface="YAFdJt8dAY0 0"/>
              </a:rPr>
              <a:t>Simon </a:t>
            </a:r>
            <a:r>
              <a:rPr lang="fr-FR" b="1" i="0" dirty="0" err="1">
                <a:solidFill>
                  <a:srgbClr val="1D2C50"/>
                </a:solidFill>
                <a:effectLst/>
                <a:latin typeface="YAFdJt8dAY0 0"/>
              </a:rPr>
              <a:t>Minett</a:t>
            </a:r>
            <a:r>
              <a:rPr lang="fr-FR" b="1" i="0" dirty="0">
                <a:solidFill>
                  <a:srgbClr val="1D2C50"/>
                </a:solidFill>
                <a:effectLst/>
                <a:latin typeface="YAFdJt8dAY0 0"/>
              </a:rPr>
              <a:t>, </a:t>
            </a:r>
            <a:r>
              <a:rPr lang="fr-FR" b="1" i="0" dirty="0" err="1">
                <a:solidFill>
                  <a:srgbClr val="1D2C50"/>
                </a:solidFill>
                <a:effectLst/>
                <a:latin typeface="YAFdJt8dAY0 0"/>
              </a:rPr>
              <a:t>Founder</a:t>
            </a:r>
            <a:r>
              <a:rPr lang="fr-FR" b="0" i="0" dirty="0">
                <a:solidFill>
                  <a:srgbClr val="1D2C50"/>
                </a:solidFill>
                <a:effectLst/>
                <a:latin typeface="YAFdJt8dAY0 0"/>
              </a:rPr>
              <a:t>, </a:t>
            </a:r>
            <a:r>
              <a:rPr lang="fr-FR" b="0" i="0" dirty="0" err="1">
                <a:solidFill>
                  <a:srgbClr val="1D2C50"/>
                </a:solidFill>
                <a:effectLst/>
                <a:latin typeface="YAFdJt8dAY0 0"/>
              </a:rPr>
              <a:t>Challoch</a:t>
            </a:r>
            <a:r>
              <a:rPr lang="fr-FR" b="0" i="0" dirty="0">
                <a:solidFill>
                  <a:srgbClr val="1D2C50"/>
                </a:solidFill>
                <a:effectLst/>
                <a:latin typeface="YAFdJt8dAY0 0"/>
              </a:rPr>
              <a:t> Energy, Wales, United </a:t>
            </a:r>
            <a:r>
              <a:rPr lang="fr-FR" b="0" i="0" dirty="0" err="1">
                <a:solidFill>
                  <a:srgbClr val="1D2C50"/>
                </a:solidFill>
                <a:effectLst/>
                <a:latin typeface="YAFdJt8dAY0 0"/>
              </a:rPr>
              <a:t>Kingdom</a:t>
            </a:r>
            <a:r>
              <a:rPr lang="fr-FR" b="0" i="0" dirty="0">
                <a:solidFill>
                  <a:srgbClr val="1D2C50"/>
                </a:solidFill>
                <a:effectLst/>
                <a:latin typeface="YAFdJt8dAY0 0"/>
              </a:rPr>
              <a:t> </a:t>
            </a:r>
          </a:p>
          <a:p>
            <a:endParaRPr lang="fr-FR" dirty="0">
              <a:solidFill>
                <a:srgbClr val="1D2C50"/>
              </a:solidFill>
              <a:effectLst/>
              <a:latin typeface="YAFdJt8dAY0 0"/>
            </a:endParaRPr>
          </a:p>
          <a:p>
            <a:r>
              <a:rPr lang="fr-FR" b="1" i="0" dirty="0">
                <a:solidFill>
                  <a:srgbClr val="1D2C50"/>
                </a:solidFill>
                <a:effectLst/>
                <a:latin typeface="YAFdJt8dAY0 0"/>
              </a:rPr>
              <a:t>Michael Andergassen</a:t>
            </a:r>
            <a:r>
              <a:rPr lang="fr-FR" b="0" i="0" dirty="0">
                <a:solidFill>
                  <a:srgbClr val="1D2C50"/>
                </a:solidFill>
                <a:effectLst/>
                <a:latin typeface="YAFdJt8dAY0 0"/>
              </a:rPr>
              <a:t>, </a:t>
            </a:r>
            <a:r>
              <a:rPr lang="fr-FR" b="0" i="0" dirty="0" err="1">
                <a:solidFill>
                  <a:srgbClr val="1D2C50"/>
                </a:solidFill>
                <a:effectLst/>
                <a:latin typeface="YAFdJt8dAY0 0"/>
              </a:rPr>
              <a:t>Mobility</a:t>
            </a:r>
            <a:r>
              <a:rPr lang="fr-FR" b="0" i="0" dirty="0">
                <a:solidFill>
                  <a:srgbClr val="1D2C50"/>
                </a:solidFill>
                <a:effectLst/>
                <a:latin typeface="YAFdJt8dAY0 0"/>
              </a:rPr>
              <a:t> and Transport Manager, </a:t>
            </a:r>
            <a:r>
              <a:rPr lang="fr-FR" b="0" i="0" dirty="0" err="1">
                <a:solidFill>
                  <a:srgbClr val="1D2C50"/>
                </a:solidFill>
                <a:effectLst/>
                <a:latin typeface="YAFdJt8dAY0 0"/>
              </a:rPr>
              <a:t>Chamber</a:t>
            </a:r>
            <a:r>
              <a:rPr lang="fr-FR" b="0" i="0" dirty="0">
                <a:solidFill>
                  <a:srgbClr val="1D2C50"/>
                </a:solidFill>
                <a:effectLst/>
                <a:latin typeface="YAFdJt8dAY0 0"/>
              </a:rPr>
              <a:t> of Commerce of Bolzano/Bozen, </a:t>
            </a:r>
            <a:r>
              <a:rPr lang="fr-FR" b="0" i="0" dirty="0" err="1">
                <a:solidFill>
                  <a:srgbClr val="1D2C50"/>
                </a:solidFill>
                <a:effectLst/>
                <a:latin typeface="YAFdJt8dAY0 0"/>
              </a:rPr>
              <a:t>Italy</a:t>
            </a:r>
            <a:r>
              <a:rPr lang="fr-FR" b="0" i="0" dirty="0">
                <a:solidFill>
                  <a:srgbClr val="1D2C50"/>
                </a:solidFill>
                <a:effectLst/>
                <a:latin typeface="YAFdJt8dAY0 0"/>
              </a:rPr>
              <a:t> </a:t>
            </a:r>
          </a:p>
          <a:p>
            <a:endParaRPr lang="fr-FR" dirty="0">
              <a:solidFill>
                <a:srgbClr val="1D2C50"/>
              </a:solidFill>
              <a:effectLst/>
              <a:latin typeface="YAFdJt8dAY0 0"/>
            </a:endParaRPr>
          </a:p>
          <a:p>
            <a:r>
              <a:rPr lang="fr-FR" b="1" i="0" dirty="0" err="1">
                <a:solidFill>
                  <a:srgbClr val="1D2C50"/>
                </a:solidFill>
                <a:effectLst/>
                <a:latin typeface="YAFdJt8dAY0 0"/>
              </a:rPr>
              <a:t>Samo</a:t>
            </a:r>
            <a:r>
              <a:rPr lang="fr-FR" b="1" i="0" dirty="0">
                <a:solidFill>
                  <a:srgbClr val="1D2C50"/>
                </a:solidFill>
                <a:effectLst/>
                <a:latin typeface="YAFdJt8dAY0 0"/>
              </a:rPr>
              <a:t> Peter </a:t>
            </a:r>
            <a:r>
              <a:rPr lang="fr-FR" b="1" i="0" dirty="0" err="1">
                <a:solidFill>
                  <a:srgbClr val="1D2C50"/>
                </a:solidFill>
                <a:effectLst/>
                <a:latin typeface="YAFdJt8dAY0 0"/>
              </a:rPr>
              <a:t>Medved</a:t>
            </a:r>
            <a:r>
              <a:rPr lang="fr-FR" b="1" i="0" dirty="0">
                <a:solidFill>
                  <a:srgbClr val="1D2C50"/>
                </a:solidFill>
                <a:effectLst/>
                <a:latin typeface="YAFdJt8dAY0 0"/>
              </a:rPr>
              <a:t>,</a:t>
            </a:r>
            <a:r>
              <a:rPr lang="fr-FR" b="0" i="0" dirty="0">
                <a:solidFill>
                  <a:srgbClr val="1D2C50"/>
                </a:solidFill>
                <a:effectLst/>
                <a:latin typeface="YAFdJt8dAY0 0"/>
              </a:rPr>
              <a:t> </a:t>
            </a:r>
            <a:r>
              <a:rPr lang="fr-FR" b="0" i="0" dirty="0" err="1">
                <a:solidFill>
                  <a:srgbClr val="1D2C50"/>
                </a:solidFill>
                <a:effectLst/>
                <a:latin typeface="YAFdJt8dAY0 0"/>
              </a:rPr>
              <a:t>Deputy</a:t>
            </a:r>
            <a:r>
              <a:rPr lang="fr-FR" b="0" i="0" dirty="0">
                <a:solidFill>
                  <a:srgbClr val="1D2C50"/>
                </a:solidFill>
                <a:effectLst/>
                <a:latin typeface="YAFdJt8dAY0 0"/>
              </a:rPr>
              <a:t> Mayor, City of Maribor, East </a:t>
            </a:r>
            <a:r>
              <a:rPr lang="fr-FR" b="0" i="0" dirty="0" err="1">
                <a:solidFill>
                  <a:srgbClr val="1D2C50"/>
                </a:solidFill>
                <a:effectLst/>
                <a:latin typeface="YAFdJt8dAY0 0"/>
              </a:rPr>
              <a:t>Slovenia</a:t>
            </a:r>
            <a:r>
              <a:rPr lang="fr-FR" b="0" i="0" dirty="0">
                <a:solidFill>
                  <a:srgbClr val="1D2C50"/>
                </a:solidFill>
                <a:effectLst/>
                <a:latin typeface="YAFdJt8dAY0 0"/>
              </a:rPr>
              <a:t> </a:t>
            </a:r>
          </a:p>
          <a:p>
            <a:endParaRPr lang="fr-FR" dirty="0">
              <a:solidFill>
                <a:srgbClr val="1D2C50"/>
              </a:solidFill>
              <a:effectLst/>
              <a:latin typeface="YAFdJt8dAY0 0"/>
            </a:endParaRPr>
          </a:p>
          <a:p>
            <a:r>
              <a:rPr lang="fr-FR" b="1" i="0" dirty="0">
                <a:solidFill>
                  <a:srgbClr val="1D2C50"/>
                </a:solidFill>
                <a:effectLst/>
                <a:latin typeface="YAFdJt8dAY0 0"/>
              </a:rPr>
              <a:t>Rainer </a:t>
            </a:r>
            <a:r>
              <a:rPr lang="fr-FR" b="1" i="0" dirty="0" err="1">
                <a:solidFill>
                  <a:srgbClr val="1D2C50"/>
                </a:solidFill>
                <a:effectLst/>
                <a:latin typeface="YAFdJt8dAY0 0"/>
              </a:rPr>
              <a:t>Gotsbacher</a:t>
            </a:r>
            <a:r>
              <a:rPr lang="fr-FR" b="1" i="0" dirty="0">
                <a:solidFill>
                  <a:srgbClr val="1D2C50"/>
                </a:solidFill>
                <a:effectLst/>
                <a:latin typeface="YAFdJt8dAY0 0"/>
              </a:rPr>
              <a:t>,</a:t>
            </a:r>
            <a:r>
              <a:rPr lang="fr-FR" b="0" i="0" dirty="0">
                <a:solidFill>
                  <a:srgbClr val="1D2C50"/>
                </a:solidFill>
                <a:effectLst/>
                <a:latin typeface="YAFdJt8dAY0 0"/>
              </a:rPr>
              <a:t> </a:t>
            </a:r>
            <a:r>
              <a:rPr lang="fr-FR" b="0" i="0" dirty="0" err="1">
                <a:solidFill>
                  <a:srgbClr val="1D2C50"/>
                </a:solidFill>
                <a:effectLst/>
                <a:latin typeface="YAFdJt8dAY0 0"/>
              </a:rPr>
              <a:t>Technopolmanager</a:t>
            </a:r>
            <a:r>
              <a:rPr lang="fr-FR" b="0" i="0" dirty="0">
                <a:solidFill>
                  <a:srgbClr val="1D2C50"/>
                </a:solidFill>
                <a:effectLst/>
                <a:latin typeface="YAFdJt8dAY0 0"/>
              </a:rPr>
              <a:t> Wiener Neustadt, </a:t>
            </a:r>
            <a:r>
              <a:rPr lang="fr-FR" b="0" i="0" dirty="0" err="1">
                <a:solidFill>
                  <a:srgbClr val="1D2C50"/>
                </a:solidFill>
                <a:effectLst/>
                <a:latin typeface="YAFdJt8dAY0 0"/>
              </a:rPr>
              <a:t>Lower</a:t>
            </a:r>
            <a:r>
              <a:rPr lang="fr-FR" b="0" i="0" dirty="0">
                <a:solidFill>
                  <a:srgbClr val="1D2C50"/>
                </a:solidFill>
                <a:effectLst/>
                <a:latin typeface="YAFdJt8dAY0 0"/>
              </a:rPr>
              <a:t> </a:t>
            </a:r>
            <a:r>
              <a:rPr lang="fr-FR" b="0" i="0" dirty="0" err="1">
                <a:solidFill>
                  <a:srgbClr val="1D2C50"/>
                </a:solidFill>
                <a:effectLst/>
                <a:latin typeface="YAFdJt8dAY0 0"/>
              </a:rPr>
              <a:t>Austria</a:t>
            </a:r>
            <a:r>
              <a:rPr lang="fr-FR" b="0" i="0" dirty="0">
                <a:solidFill>
                  <a:srgbClr val="1D2C50"/>
                </a:solidFill>
                <a:effectLst/>
                <a:latin typeface="YAFdJt8dAY0 0"/>
              </a:rPr>
              <a:t> </a:t>
            </a:r>
          </a:p>
          <a:p>
            <a:endParaRPr lang="fr-FR" dirty="0">
              <a:solidFill>
                <a:srgbClr val="1D2C50"/>
              </a:solidFill>
              <a:effectLst/>
              <a:latin typeface="YAFdJt8dAY0 0"/>
            </a:endParaRPr>
          </a:p>
          <a:p>
            <a:r>
              <a:rPr lang="fr-FR" b="1" i="0" dirty="0">
                <a:solidFill>
                  <a:srgbClr val="1D2C50"/>
                </a:solidFill>
                <a:effectLst/>
                <a:latin typeface="YAFdJt8dAY0 0"/>
              </a:rPr>
              <a:t>Damon Hewlett, </a:t>
            </a:r>
            <a:r>
              <a:rPr lang="fr-FR" b="0" i="0" dirty="0">
                <a:solidFill>
                  <a:srgbClr val="1D2C50"/>
                </a:solidFill>
                <a:effectLst/>
                <a:latin typeface="YAFdJt8dAY0 0"/>
              </a:rPr>
              <a:t>Head of Energy and </a:t>
            </a:r>
            <a:r>
              <a:rPr lang="fr-FR" b="0" i="0" dirty="0" err="1">
                <a:solidFill>
                  <a:srgbClr val="1D2C50"/>
                </a:solidFill>
                <a:effectLst/>
                <a:latin typeface="YAFdJt8dAY0 0"/>
              </a:rPr>
              <a:t>Climate</a:t>
            </a:r>
            <a:r>
              <a:rPr lang="fr-FR" b="0" i="0" dirty="0">
                <a:solidFill>
                  <a:srgbClr val="1D2C50"/>
                </a:solidFill>
                <a:effectLst/>
                <a:latin typeface="YAFdJt8dAY0 0"/>
              </a:rPr>
              <a:t>, Scottish </a:t>
            </a:r>
            <a:r>
              <a:rPr lang="fr-FR" b="0" i="0" dirty="0" err="1">
                <a:solidFill>
                  <a:srgbClr val="1D2C50"/>
                </a:solidFill>
                <a:effectLst/>
                <a:latin typeface="YAFdJt8dAY0 0"/>
              </a:rPr>
              <a:t>Government</a:t>
            </a:r>
            <a:r>
              <a:rPr lang="fr-FR" b="0" i="0" dirty="0">
                <a:solidFill>
                  <a:srgbClr val="1D2C50"/>
                </a:solidFill>
                <a:effectLst/>
                <a:latin typeface="YAFdJt8dAY0 0"/>
              </a:rPr>
              <a:t> Brussels Office, United </a:t>
            </a:r>
            <a:r>
              <a:rPr lang="fr-FR" b="0" i="0" dirty="0" err="1">
                <a:solidFill>
                  <a:srgbClr val="1D2C50"/>
                </a:solidFill>
                <a:effectLst/>
                <a:latin typeface="YAFdJt8dAY0 0"/>
              </a:rPr>
              <a:t>Kingdom</a:t>
            </a:r>
            <a:endParaRPr lang="fr-FR" b="0" i="0" dirty="0">
              <a:solidFill>
                <a:srgbClr val="1D2C50"/>
              </a:solidFill>
              <a:effectLst/>
              <a:latin typeface="YAFdJt8dAY0 0"/>
            </a:endParaRPr>
          </a:p>
          <a:p>
            <a:r>
              <a:rPr lang="fr-FR" b="1" i="0" dirty="0">
                <a:solidFill>
                  <a:srgbClr val="1D2C50"/>
                </a:solidFill>
                <a:effectLst/>
                <a:latin typeface="YAFdJt8dAY0 0"/>
              </a:rPr>
              <a:t> </a:t>
            </a:r>
            <a:endParaRPr lang="fr-FR" dirty="0">
              <a:solidFill>
                <a:srgbClr val="1D2C50"/>
              </a:solidFill>
              <a:effectLst/>
              <a:latin typeface="YAFdJt8dAY0 0"/>
            </a:endParaRPr>
          </a:p>
          <a:p>
            <a:r>
              <a:rPr lang="fr-FR" b="1" i="0" dirty="0" err="1">
                <a:solidFill>
                  <a:srgbClr val="1D2C50"/>
                </a:solidFill>
                <a:effectLst/>
                <a:latin typeface="YAFdJt8dAY0 0"/>
              </a:rPr>
              <a:t>Janne</a:t>
            </a:r>
            <a:r>
              <a:rPr lang="fr-FR" b="1" i="0" dirty="0">
                <a:solidFill>
                  <a:srgbClr val="1D2C50"/>
                </a:solidFill>
                <a:effectLst/>
                <a:latin typeface="YAFdJt8dAY0 0"/>
              </a:rPr>
              <a:t> </a:t>
            </a:r>
            <a:r>
              <a:rPr lang="fr-FR" b="1" i="0" dirty="0" err="1">
                <a:solidFill>
                  <a:srgbClr val="1D2C50"/>
                </a:solidFill>
                <a:effectLst/>
                <a:latin typeface="YAFdJt8dAY0 0"/>
              </a:rPr>
              <a:t>Rautio</a:t>
            </a:r>
            <a:r>
              <a:rPr lang="fr-FR" b="1" i="0" dirty="0">
                <a:solidFill>
                  <a:srgbClr val="1D2C50"/>
                </a:solidFill>
                <a:effectLst/>
                <a:latin typeface="YAFdJt8dAY0 0"/>
              </a:rPr>
              <a:t>, </a:t>
            </a:r>
            <a:r>
              <a:rPr lang="fr-FR" b="0" i="0" dirty="0">
                <a:solidFill>
                  <a:srgbClr val="1D2C50"/>
                </a:solidFill>
                <a:effectLst/>
                <a:latin typeface="YAFdJt8dAY0 0"/>
              </a:rPr>
              <a:t>Project Manager, </a:t>
            </a:r>
            <a:r>
              <a:rPr lang="fr-FR" b="0" i="0" dirty="0" err="1">
                <a:solidFill>
                  <a:srgbClr val="1D2C50"/>
                </a:solidFill>
                <a:effectLst/>
                <a:latin typeface="YAFdJt8dAY0 0"/>
              </a:rPr>
              <a:t>Hydrogen</a:t>
            </a:r>
            <a:r>
              <a:rPr lang="fr-FR" b="0" i="0" dirty="0">
                <a:solidFill>
                  <a:srgbClr val="1D2C50"/>
                </a:solidFill>
                <a:effectLst/>
                <a:latin typeface="YAFdJt8dAY0 0"/>
              </a:rPr>
              <a:t> &amp; </a:t>
            </a:r>
            <a:r>
              <a:rPr lang="fr-FR" b="0" i="0" dirty="0" err="1">
                <a:solidFill>
                  <a:srgbClr val="1D2C50"/>
                </a:solidFill>
                <a:effectLst/>
                <a:latin typeface="YAFdJt8dAY0 0"/>
              </a:rPr>
              <a:t>Circular</a:t>
            </a:r>
            <a:r>
              <a:rPr lang="fr-FR" b="0" i="0" dirty="0">
                <a:solidFill>
                  <a:srgbClr val="1D2C50"/>
                </a:solidFill>
                <a:effectLst/>
                <a:latin typeface="YAFdJt8dAY0 0"/>
              </a:rPr>
              <a:t> Economy, </a:t>
            </a:r>
            <a:r>
              <a:rPr lang="fr-FR" b="0" i="0" dirty="0" err="1">
                <a:solidFill>
                  <a:srgbClr val="1D2C50"/>
                </a:solidFill>
                <a:effectLst/>
                <a:latin typeface="YAFdJt8dAY0 0"/>
              </a:rPr>
              <a:t>Digipolis</a:t>
            </a:r>
            <a:r>
              <a:rPr lang="fr-FR" b="0" i="0" dirty="0">
                <a:solidFill>
                  <a:srgbClr val="1D2C50"/>
                </a:solidFill>
                <a:effectLst/>
                <a:latin typeface="YAFdJt8dAY0 0"/>
              </a:rPr>
              <a:t> Ltd., East &amp; North </a:t>
            </a:r>
            <a:r>
              <a:rPr lang="fr-FR" b="0" i="0" dirty="0" err="1">
                <a:solidFill>
                  <a:srgbClr val="1D2C50"/>
                </a:solidFill>
                <a:effectLst/>
                <a:latin typeface="YAFdJt8dAY0 0"/>
              </a:rPr>
              <a:t>Finland</a:t>
            </a:r>
            <a:r>
              <a:rPr lang="fr-FR" b="0" i="0" dirty="0">
                <a:solidFill>
                  <a:srgbClr val="1D2C50"/>
                </a:solidFill>
                <a:effectLst/>
                <a:latin typeface="YAFdJt8dAY0 0"/>
              </a:rPr>
              <a:t> </a:t>
            </a:r>
          </a:p>
          <a:p>
            <a:endParaRPr lang="fr-FR" dirty="0">
              <a:solidFill>
                <a:srgbClr val="1D2C50"/>
              </a:solidFill>
              <a:effectLst/>
              <a:latin typeface="YAFdJt8dAY0 0"/>
            </a:endParaRPr>
          </a:p>
          <a:p>
            <a:r>
              <a:rPr lang="fr-FR" b="0" i="0" dirty="0">
                <a:solidFill>
                  <a:srgbClr val="1D2C50"/>
                </a:solidFill>
                <a:effectLst/>
                <a:latin typeface="YAFdJt8dAY0 0"/>
              </a:rPr>
              <a:t>The session </a:t>
            </a:r>
            <a:r>
              <a:rPr lang="fr-FR" b="0" i="0" dirty="0" err="1">
                <a:solidFill>
                  <a:srgbClr val="1D2C50"/>
                </a:solidFill>
                <a:effectLst/>
                <a:latin typeface="YAFdJt8dAY0 0"/>
              </a:rPr>
              <a:t>will</a:t>
            </a:r>
            <a:r>
              <a:rPr lang="fr-FR" b="0" i="0" dirty="0">
                <a:solidFill>
                  <a:srgbClr val="1D2C50"/>
                </a:solidFill>
                <a:effectLst/>
                <a:latin typeface="YAFdJt8dAY0 0"/>
              </a:rPr>
              <a:t> </a:t>
            </a:r>
            <a:r>
              <a:rPr lang="fr-FR" b="0" i="0" dirty="0" err="1">
                <a:solidFill>
                  <a:srgbClr val="1D2C50"/>
                </a:solidFill>
                <a:effectLst/>
                <a:latin typeface="YAFdJt8dAY0 0"/>
              </a:rPr>
              <a:t>be</a:t>
            </a:r>
            <a:r>
              <a:rPr lang="fr-FR" b="0" i="0" dirty="0">
                <a:solidFill>
                  <a:srgbClr val="1D2C50"/>
                </a:solidFill>
                <a:effectLst/>
                <a:latin typeface="YAFdJt8dAY0 0"/>
              </a:rPr>
              <a:t> </a:t>
            </a:r>
            <a:r>
              <a:rPr lang="fr-FR" b="0" i="0" dirty="0" err="1">
                <a:solidFill>
                  <a:srgbClr val="1D2C50"/>
                </a:solidFill>
                <a:effectLst/>
                <a:latin typeface="YAFdJt8dAY0 0"/>
              </a:rPr>
              <a:t>moderated</a:t>
            </a:r>
            <a:r>
              <a:rPr lang="fr-FR" b="0" i="0" dirty="0">
                <a:solidFill>
                  <a:srgbClr val="1D2C50"/>
                </a:solidFill>
                <a:effectLst/>
                <a:latin typeface="YAFdJt8dAY0 0"/>
              </a:rPr>
              <a:t> by</a:t>
            </a:r>
            <a:r>
              <a:rPr lang="fr-FR" b="1" i="0" dirty="0">
                <a:solidFill>
                  <a:srgbClr val="1D2C50"/>
                </a:solidFill>
                <a:effectLst/>
                <a:latin typeface="YAFdJt8dAY0 0"/>
              </a:rPr>
              <a:t> Drasko Veselinovic, </a:t>
            </a:r>
            <a:r>
              <a:rPr lang="fr-FR" b="0" i="0" dirty="0" err="1">
                <a:solidFill>
                  <a:srgbClr val="1D2C50"/>
                </a:solidFill>
                <a:effectLst/>
                <a:latin typeface="YAFdJt8dAY0 0"/>
              </a:rPr>
              <a:t>Slovenian</a:t>
            </a:r>
            <a:r>
              <a:rPr lang="fr-FR" b="0" i="0" dirty="0">
                <a:solidFill>
                  <a:srgbClr val="1D2C50"/>
                </a:solidFill>
                <a:effectLst/>
                <a:latin typeface="YAFdJt8dAY0 0"/>
              </a:rPr>
              <a:t> Business </a:t>
            </a:r>
            <a:r>
              <a:rPr lang="fr-FR" b="0" i="0" dirty="0" err="1">
                <a:solidFill>
                  <a:srgbClr val="1D2C50"/>
                </a:solidFill>
                <a:effectLst/>
                <a:latin typeface="YAFdJt8dAY0 0"/>
              </a:rPr>
              <a:t>Reserarch</a:t>
            </a:r>
            <a:r>
              <a:rPr lang="fr-FR" b="0" i="0" dirty="0">
                <a:solidFill>
                  <a:srgbClr val="1D2C50"/>
                </a:solidFill>
                <a:effectLst/>
                <a:latin typeface="YAFdJt8dAY0 0"/>
              </a:rPr>
              <a:t> Association, VI </a:t>
            </a:r>
            <a:r>
              <a:rPr lang="fr-FR" b="0" i="0" dirty="0" err="1">
                <a:solidFill>
                  <a:srgbClr val="1D2C50"/>
                </a:solidFill>
                <a:effectLst/>
                <a:latin typeface="YAFdJt8dAY0 0"/>
              </a:rPr>
              <a:t>Board</a:t>
            </a:r>
            <a:r>
              <a:rPr lang="fr-FR" b="0" i="0" dirty="0">
                <a:solidFill>
                  <a:srgbClr val="1D2C50"/>
                </a:solidFill>
                <a:effectLst/>
                <a:latin typeface="YAFdJt8dAY0 0"/>
              </a:rPr>
              <a:t> </a:t>
            </a:r>
            <a:r>
              <a:rPr lang="fr-FR" b="0" i="0" dirty="0" err="1">
                <a:solidFill>
                  <a:srgbClr val="1D2C50"/>
                </a:solidFill>
                <a:effectLst/>
                <a:latin typeface="YAFdJt8dAY0 0"/>
              </a:rPr>
              <a:t>member</a:t>
            </a:r>
            <a:r>
              <a:rPr lang="fr-FR" b="0" i="0" dirty="0">
                <a:solidFill>
                  <a:srgbClr val="1D2C50"/>
                </a:solidFill>
                <a:effectLst/>
                <a:latin typeface="YAFdJt8dAY0 0"/>
              </a:rPr>
              <a:t> and </a:t>
            </a:r>
            <a:r>
              <a:rPr lang="fr-FR" b="0" i="0" dirty="0" err="1">
                <a:solidFill>
                  <a:srgbClr val="1D2C50"/>
                </a:solidFill>
                <a:effectLst/>
                <a:latin typeface="YAFdJt8dAY0 0"/>
              </a:rPr>
              <a:t>co-coordinator</a:t>
            </a:r>
            <a:r>
              <a:rPr lang="fr-FR" b="0" i="0" dirty="0">
                <a:solidFill>
                  <a:srgbClr val="1D2C50"/>
                </a:solidFill>
                <a:effectLst/>
                <a:latin typeface="YAFdJt8dAY0 0"/>
              </a:rPr>
              <a:t> of the VI </a:t>
            </a:r>
            <a:r>
              <a:rPr lang="fr-FR" b="0" i="0" dirty="0" err="1">
                <a:solidFill>
                  <a:srgbClr val="1D2C50"/>
                </a:solidFill>
                <a:effectLst/>
                <a:latin typeface="YAFdJt8dAY0 0"/>
              </a:rPr>
              <a:t>Hydrogen</a:t>
            </a:r>
            <a:r>
              <a:rPr lang="fr-FR" b="0" i="0" dirty="0">
                <a:solidFill>
                  <a:srgbClr val="1D2C50"/>
                </a:solidFill>
                <a:effectLst/>
                <a:latin typeface="YAFdJt8dAY0 0"/>
              </a:rPr>
              <a:t> pilot. </a:t>
            </a:r>
            <a:endParaRPr lang="fr-FR" dirty="0">
              <a:solidFill>
                <a:srgbClr val="1D2C50"/>
              </a:solidFill>
              <a:effectLst/>
              <a:latin typeface="YAFdJt8dAY0 0"/>
            </a:endParaRPr>
          </a:p>
        </p:txBody>
      </p:sp>
      <p:sp>
        <p:nvSpPr>
          <p:cNvPr id="7" name="pole tekstowe 9">
            <a:extLst>
              <a:ext uri="{FF2B5EF4-FFF2-40B4-BE49-F238E27FC236}">
                <a16:creationId xmlns:a16="http://schemas.microsoft.com/office/drawing/2014/main" id="{DCB2E68A-B32E-B7B7-EB47-88064394CAC2}"/>
              </a:ext>
            </a:extLst>
          </p:cNvPr>
          <p:cNvSpPr txBox="1"/>
          <p:nvPr/>
        </p:nvSpPr>
        <p:spPr>
          <a:xfrm>
            <a:off x="836142" y="3483"/>
            <a:ext cx="8721969" cy="769441"/>
          </a:xfrm>
          <a:prstGeom prst="rect">
            <a:avLst/>
          </a:prstGeom>
          <a:noFill/>
        </p:spPr>
        <p:txBody>
          <a:bodyPr wrap="square" rtlCol="0" anchor="b" anchorCtr="0">
            <a:spAutoFit/>
          </a:bodyPr>
          <a:lstStyle/>
          <a:p>
            <a:r>
              <a:rPr lang="en-US" sz="4400" b="1" dirty="0">
                <a:solidFill>
                  <a:srgbClr val="2184B4"/>
                </a:solidFill>
                <a:latin typeface="Source Sans Pro" panose="020B0503030403020204" pitchFamily="34" charset="0"/>
                <a:ea typeface="Source Sans Pro" panose="020B0503030403020204" pitchFamily="34" charset="0"/>
              </a:rPr>
              <a:t>Speakers</a:t>
            </a:r>
            <a:endParaRPr lang="pl-PL" sz="4400" b="1" dirty="0">
              <a:solidFill>
                <a:srgbClr val="2184B4"/>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70015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tsikko 12">
            <a:extLst>
              <a:ext uri="{FF2B5EF4-FFF2-40B4-BE49-F238E27FC236}">
                <a16:creationId xmlns:a16="http://schemas.microsoft.com/office/drawing/2014/main" id="{C1DF5466-C287-4411-A9FD-672D68AE149E}"/>
              </a:ext>
            </a:extLst>
          </p:cNvPr>
          <p:cNvSpPr>
            <a:spLocks noGrp="1"/>
          </p:cNvSpPr>
          <p:nvPr>
            <p:ph type="ctrTitle"/>
          </p:nvPr>
        </p:nvSpPr>
        <p:spPr>
          <a:xfrm>
            <a:off x="897220" y="2234723"/>
            <a:ext cx="6576118" cy="1193483"/>
          </a:xfrm>
        </p:spPr>
        <p:txBody>
          <a:bodyPr/>
          <a:lstStyle/>
          <a:p>
            <a:r>
              <a:rPr lang="fi-FI" dirty="0" err="1"/>
              <a:t>Powering</a:t>
            </a:r>
            <a:r>
              <a:rPr lang="fi-FI" dirty="0"/>
              <a:t> </a:t>
            </a:r>
            <a:r>
              <a:rPr lang="fi-FI" dirty="0" err="1"/>
              <a:t>the</a:t>
            </a:r>
            <a:r>
              <a:rPr lang="fi-FI" dirty="0"/>
              <a:t> North</a:t>
            </a:r>
          </a:p>
        </p:txBody>
      </p:sp>
      <p:sp>
        <p:nvSpPr>
          <p:cNvPr id="14" name="Alaotsikko 13">
            <a:extLst>
              <a:ext uri="{FF2B5EF4-FFF2-40B4-BE49-F238E27FC236}">
                <a16:creationId xmlns:a16="http://schemas.microsoft.com/office/drawing/2014/main" id="{E9D1F52C-229D-4A04-81DF-548E29E8FFCF}"/>
              </a:ext>
            </a:extLst>
          </p:cNvPr>
          <p:cNvSpPr>
            <a:spLocks noGrp="1"/>
          </p:cNvSpPr>
          <p:nvPr>
            <p:ph type="subTitle" idx="1"/>
          </p:nvPr>
        </p:nvSpPr>
        <p:spPr>
          <a:xfrm>
            <a:off x="897220" y="3602038"/>
            <a:ext cx="6975764" cy="787082"/>
          </a:xfrm>
        </p:spPr>
        <p:txBody>
          <a:bodyPr/>
          <a:lstStyle/>
          <a:p>
            <a:r>
              <a:rPr lang="fi-FI" dirty="0"/>
              <a:t>A </a:t>
            </a:r>
            <a:r>
              <a:rPr lang="fi-FI" dirty="0" err="1"/>
              <a:t>Clean</a:t>
            </a:r>
            <a:r>
              <a:rPr lang="fi-FI" dirty="0"/>
              <a:t> Energy </a:t>
            </a:r>
            <a:r>
              <a:rPr lang="fi-FI" dirty="0" err="1"/>
              <a:t>Revolution</a:t>
            </a:r>
            <a:r>
              <a:rPr lang="fi-FI" dirty="0"/>
              <a:t> in </a:t>
            </a:r>
            <a:r>
              <a:rPr lang="fi-FI" dirty="0" err="1"/>
              <a:t>Finnish</a:t>
            </a:r>
            <a:r>
              <a:rPr lang="fi-FI" dirty="0"/>
              <a:t> </a:t>
            </a:r>
            <a:r>
              <a:rPr lang="fi-FI" dirty="0" err="1"/>
              <a:t>Lapland</a:t>
            </a:r>
            <a:endParaRPr lang="fi-FI" dirty="0"/>
          </a:p>
        </p:txBody>
      </p:sp>
      <p:sp>
        <p:nvSpPr>
          <p:cNvPr id="3" name="Dian numeron paikkamerkki 2">
            <a:extLst>
              <a:ext uri="{FF2B5EF4-FFF2-40B4-BE49-F238E27FC236}">
                <a16:creationId xmlns:a16="http://schemas.microsoft.com/office/drawing/2014/main" id="{8CF7BA39-905A-45B9-86CC-7269123C7E29}"/>
              </a:ext>
            </a:extLst>
          </p:cNvPr>
          <p:cNvSpPr>
            <a:spLocks noGrp="1"/>
          </p:cNvSpPr>
          <p:nvPr>
            <p:ph type="sldNum" sz="quarter" idx="4294967295"/>
          </p:nvPr>
        </p:nvSpPr>
        <p:spPr>
          <a:xfrm>
            <a:off x="10925329" y="6375012"/>
            <a:ext cx="10474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8202F20-122B-45E0-8425-CFBEB0342CED}" type="slidenum">
              <a:rPr kumimoji="0" lang="fi-FI"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orakulmio 4">
            <a:extLst>
              <a:ext uri="{FF2B5EF4-FFF2-40B4-BE49-F238E27FC236}">
                <a16:creationId xmlns:a16="http://schemas.microsoft.com/office/drawing/2014/main" id="{0A62F9B5-5608-6BC1-ECDA-EAD146E9BC84}"/>
              </a:ext>
            </a:extLst>
          </p:cNvPr>
          <p:cNvSpPr/>
          <p:nvPr/>
        </p:nvSpPr>
        <p:spPr>
          <a:xfrm>
            <a:off x="11271380" y="121298"/>
            <a:ext cx="821093" cy="587829"/>
          </a:xfrm>
          <a:prstGeom prst="rect">
            <a:avLst/>
          </a:prstGeom>
          <a:solidFill>
            <a:srgbClr val="074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3" descr="Kuva, joka sisältää kohteen teksti, Fontti, logo, Grafiikka&#10;&#10;Kuvaus luotu automaattisesti">
            <a:extLst>
              <a:ext uri="{FF2B5EF4-FFF2-40B4-BE49-F238E27FC236}">
                <a16:creationId xmlns:a16="http://schemas.microsoft.com/office/drawing/2014/main" id="{C33E93E9-3DEB-F308-91EC-EB418246C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96" y="117863"/>
            <a:ext cx="1047404" cy="628353"/>
          </a:xfrm>
          <a:prstGeom prst="rect">
            <a:avLst/>
          </a:prstGeom>
        </p:spPr>
      </p:pic>
      <p:pic>
        <p:nvPicPr>
          <p:cNvPr id="8" name="Kuva 7" descr="Kuva, joka sisältää kohteen taide&#10;&#10;Kuvaus luotu automaattisesti, normaali luotettavuus">
            <a:extLst>
              <a:ext uri="{FF2B5EF4-FFF2-40B4-BE49-F238E27FC236}">
                <a16:creationId xmlns:a16="http://schemas.microsoft.com/office/drawing/2014/main" id="{B9637C4F-74A7-E85A-1153-BAB324A4D389}"/>
              </a:ext>
            </a:extLst>
          </p:cNvPr>
          <p:cNvPicPr>
            <a:picLocks noChangeAspect="1"/>
          </p:cNvPicPr>
          <p:nvPr/>
        </p:nvPicPr>
        <p:blipFill rotWithShape="1">
          <a:blip r:embed="rId3">
            <a:extLst>
              <a:ext uri="{28A0092B-C50C-407E-A947-70E740481C1C}">
                <a14:useLocalDpi xmlns:a14="http://schemas.microsoft.com/office/drawing/2010/main" val="0"/>
              </a:ext>
            </a:extLst>
          </a:blip>
          <a:srcRect l="-144" t="-193" r="50240" b="193"/>
          <a:stretch/>
        </p:blipFill>
        <p:spPr>
          <a:xfrm>
            <a:off x="7473338" y="1045277"/>
            <a:ext cx="3166172" cy="3572374"/>
          </a:xfrm>
          <a:prstGeom prst="rect">
            <a:avLst/>
          </a:prstGeom>
        </p:spPr>
      </p:pic>
      <p:sp>
        <p:nvSpPr>
          <p:cNvPr id="9" name="Tekstiruutu 8">
            <a:extLst>
              <a:ext uri="{FF2B5EF4-FFF2-40B4-BE49-F238E27FC236}">
                <a16:creationId xmlns:a16="http://schemas.microsoft.com/office/drawing/2014/main" id="{000FB9B8-D6DA-2A52-C7E5-9CE2014D11A1}"/>
              </a:ext>
            </a:extLst>
          </p:cNvPr>
          <p:cNvSpPr txBox="1"/>
          <p:nvPr/>
        </p:nvSpPr>
        <p:spPr>
          <a:xfrm>
            <a:off x="5383456" y="4134201"/>
            <a:ext cx="248952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Janne Rautio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Calibri" panose="020F0502020204030204"/>
                <a:ea typeface="+mn-ea"/>
                <a:cs typeface="+mn-cs"/>
              </a:rPr>
              <a:t>Circular</a:t>
            </a: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white"/>
                </a:solidFill>
                <a:effectLst/>
                <a:uLnTx/>
                <a:uFillTx/>
                <a:latin typeface="Calibri" panose="020F0502020204030204"/>
                <a:ea typeface="+mn-ea"/>
                <a:cs typeface="+mn-cs"/>
              </a:rPr>
              <a:t>Economy</a:t>
            </a: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 Centre</a:t>
            </a:r>
          </a:p>
        </p:txBody>
      </p:sp>
    </p:spTree>
    <p:extLst>
      <p:ext uri="{BB962C8B-B14F-4D97-AF65-F5344CB8AC3E}">
        <p14:creationId xmlns:p14="http://schemas.microsoft.com/office/powerpoint/2010/main" val="414164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B19B6D95-C29E-4D6C-9F31-004350B1A1E9}"/>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30461D-A29A-44D6-B6CF-725BCBDC46D6}" type="datetime1">
              <a:rPr kumimoji="0" lang="fi-FI" sz="1400" b="0" i="0" u="none" strike="noStrike" kern="1200" cap="none" spc="0" normalizeH="0" baseline="0" noProof="0" smtClean="0">
                <a:ln>
                  <a:noFill/>
                </a:ln>
                <a:solidFill>
                  <a:srgbClr val="00A5D7"/>
                </a:solidFill>
                <a:effectLst/>
                <a:uLnTx/>
                <a:uFillTx/>
                <a:latin typeface="Franklin Gothic Book" panose="020B05030201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11.10.2023</a:t>
            </a:fld>
            <a:r>
              <a:rPr kumimoji="0" lang="fi-FI" sz="1400" b="0" i="0" u="none" strike="noStrike" kern="1200" cap="none" spc="0" normalizeH="0" baseline="0" noProof="0" dirty="0">
                <a:ln>
                  <a:noFill/>
                </a:ln>
                <a:solidFill>
                  <a:srgbClr val="00A5D7"/>
                </a:solidFill>
                <a:effectLst/>
                <a:uLnTx/>
                <a:uFillTx/>
                <a:latin typeface="Franklin Gothic Book" panose="020B05030201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srgbClr val="00A5D7"/>
              </a:solidFill>
              <a:effectLst/>
              <a:uLnTx/>
              <a:uFillTx/>
              <a:latin typeface="Franklin Gothic Book" panose="020B0503020102020204" pitchFamily="34" charset="0"/>
              <a:ea typeface="+mn-ea"/>
              <a:cs typeface="+mn-cs"/>
            </a:endParaRPr>
          </a:p>
        </p:txBody>
      </p:sp>
      <p:sp>
        <p:nvSpPr>
          <p:cNvPr id="5" name="Dian numeron paikkamerkki 4">
            <a:extLst>
              <a:ext uri="{FF2B5EF4-FFF2-40B4-BE49-F238E27FC236}">
                <a16:creationId xmlns:a16="http://schemas.microsoft.com/office/drawing/2014/main" id="{268C41F0-0504-4849-99CE-BDEB09A4E0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202F20-122B-45E0-8425-CFBEB0342CED}" type="slidenum">
              <a:rPr kumimoji="0" lang="fi-FI" sz="1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i-FI"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useBgFill="1">
        <p:nvSpPr>
          <p:cNvPr id="51" name="Suorakulmio 50">
            <a:extLst>
              <a:ext uri="{FF2B5EF4-FFF2-40B4-BE49-F238E27FC236}">
                <a16:creationId xmlns:a16="http://schemas.microsoft.com/office/drawing/2014/main" id="{040688B6-E49B-D71D-8605-FA402ABDE325}"/>
              </a:ext>
            </a:extLst>
          </p:cNvPr>
          <p:cNvSpPr/>
          <p:nvPr/>
        </p:nvSpPr>
        <p:spPr>
          <a:xfrm>
            <a:off x="11000232" y="2077698"/>
            <a:ext cx="1047404" cy="7647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Kuva 49" descr="Kuva, joka sisältää kohteen teksti, Fontti, logo, symboli&#10;&#10;Kuvaus luotu automaattisesti">
            <a:extLst>
              <a:ext uri="{FF2B5EF4-FFF2-40B4-BE49-F238E27FC236}">
                <a16:creationId xmlns:a16="http://schemas.microsoft.com/office/drawing/2014/main" id="{4B5884C5-6D39-0E0A-C134-9F21D0B5D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7246" y="1964259"/>
            <a:ext cx="1433376" cy="859904"/>
          </a:xfrm>
          <a:prstGeom prst="rect">
            <a:avLst/>
          </a:prstGeom>
        </p:spPr>
      </p:pic>
      <p:sp>
        <p:nvSpPr>
          <p:cNvPr id="62" name="Pilvi 61">
            <a:extLst>
              <a:ext uri="{FF2B5EF4-FFF2-40B4-BE49-F238E27FC236}">
                <a16:creationId xmlns:a16="http://schemas.microsoft.com/office/drawing/2014/main" id="{5EE11CF2-10C8-AC2A-BE9D-E9D0756B3062}"/>
              </a:ext>
            </a:extLst>
          </p:cNvPr>
          <p:cNvSpPr/>
          <p:nvPr/>
        </p:nvSpPr>
        <p:spPr>
          <a:xfrm>
            <a:off x="3378765" y="4057505"/>
            <a:ext cx="2007258" cy="1311951"/>
          </a:xfrm>
          <a:prstGeom prst="cloud">
            <a:avLst/>
          </a:prstGeom>
          <a:solidFill>
            <a:schemeClr val="bg1">
              <a:lumMod val="95000"/>
            </a:schemeClr>
          </a:solidFill>
          <a:effectLst>
            <a:innerShdw blurRad="63500" dist="50800" dir="54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uorakulmio 29">
            <a:extLst>
              <a:ext uri="{FF2B5EF4-FFF2-40B4-BE49-F238E27FC236}">
                <a16:creationId xmlns:a16="http://schemas.microsoft.com/office/drawing/2014/main" id="{0BBA9EAC-D2E0-DFB9-2711-6F731E7CBA15}"/>
              </a:ext>
            </a:extLst>
          </p:cNvPr>
          <p:cNvSpPr/>
          <p:nvPr/>
        </p:nvSpPr>
        <p:spPr>
          <a:xfrm>
            <a:off x="8362121" y="1024410"/>
            <a:ext cx="350304" cy="5350602"/>
          </a:xfrm>
          <a:prstGeom prst="rect">
            <a:avLst/>
          </a:prstGeom>
          <a:gradFill flip="none" rotWithShape="1">
            <a:gsLst>
              <a:gs pos="28000">
                <a:schemeClr val="accent2">
                  <a:lumMod val="0"/>
                  <a:lumOff val="100000"/>
                </a:schemeClr>
              </a:gs>
              <a:gs pos="100000">
                <a:schemeClr val="accent2">
                  <a:lumMod val="100000"/>
                </a:schemeClr>
              </a:gs>
            </a:gsLst>
            <a:path path="circle">
              <a:fillToRect l="50000" t="-80000" r="50000" b="180000"/>
            </a:path>
            <a:tileRect/>
          </a:gra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uorakulmio 25">
            <a:extLst>
              <a:ext uri="{FF2B5EF4-FFF2-40B4-BE49-F238E27FC236}">
                <a16:creationId xmlns:a16="http://schemas.microsoft.com/office/drawing/2014/main" id="{67B0E170-0AED-97E3-1164-39E97F95ED28}"/>
              </a:ext>
            </a:extLst>
          </p:cNvPr>
          <p:cNvSpPr/>
          <p:nvPr/>
        </p:nvSpPr>
        <p:spPr>
          <a:xfrm>
            <a:off x="2707443" y="1024410"/>
            <a:ext cx="350304" cy="5350602"/>
          </a:xfrm>
          <a:prstGeom prst="rect">
            <a:avLst/>
          </a:prstGeom>
          <a:gradFill flip="none" rotWithShape="1">
            <a:gsLst>
              <a:gs pos="28000">
                <a:schemeClr val="accent2">
                  <a:lumMod val="0"/>
                  <a:lumOff val="100000"/>
                </a:schemeClr>
              </a:gs>
              <a:gs pos="100000">
                <a:schemeClr val="accent2">
                  <a:lumMod val="100000"/>
                </a:schemeClr>
              </a:gs>
            </a:gsLst>
            <a:path path="circle">
              <a:fillToRect l="50000" t="-80000" r="50000" b="180000"/>
            </a:path>
            <a:tileRect/>
          </a:gra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iruutu 2">
            <a:extLst>
              <a:ext uri="{FF2B5EF4-FFF2-40B4-BE49-F238E27FC236}">
                <a16:creationId xmlns:a16="http://schemas.microsoft.com/office/drawing/2014/main" id="{B6113AD1-964D-EEC9-6FC1-5E34F7BFCD39}"/>
              </a:ext>
            </a:extLst>
          </p:cNvPr>
          <p:cNvSpPr txBox="1"/>
          <p:nvPr/>
        </p:nvSpPr>
        <p:spPr>
          <a:xfrm>
            <a:off x="5540329" y="1120284"/>
            <a:ext cx="1556600" cy="1709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80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fi-FI" sz="80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8" name="Tekstiruutu 7">
            <a:extLst>
              <a:ext uri="{FF2B5EF4-FFF2-40B4-BE49-F238E27FC236}">
                <a16:creationId xmlns:a16="http://schemas.microsoft.com/office/drawing/2014/main" id="{645DA510-E561-48FE-A3D3-A6E3A4803A1A}"/>
              </a:ext>
            </a:extLst>
          </p:cNvPr>
          <p:cNvSpPr txBox="1"/>
          <p:nvPr/>
        </p:nvSpPr>
        <p:spPr>
          <a:xfrm>
            <a:off x="522996" y="4057505"/>
            <a:ext cx="1956857" cy="4770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Hard</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abate</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iruutu 8">
            <a:extLst>
              <a:ext uri="{FF2B5EF4-FFF2-40B4-BE49-F238E27FC236}">
                <a16:creationId xmlns:a16="http://schemas.microsoft.com/office/drawing/2014/main" id="{167E04B0-FB2C-B5A4-11F3-0434A3845E95}"/>
              </a:ext>
            </a:extLst>
          </p:cNvPr>
          <p:cNvSpPr txBox="1"/>
          <p:nvPr/>
        </p:nvSpPr>
        <p:spPr>
          <a:xfrm>
            <a:off x="3727966" y="5756857"/>
            <a:ext cx="1189941" cy="4770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Biochar</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uora nuoliyhdysviiva 11">
            <a:extLst>
              <a:ext uri="{FF2B5EF4-FFF2-40B4-BE49-F238E27FC236}">
                <a16:creationId xmlns:a16="http://schemas.microsoft.com/office/drawing/2014/main" id="{5388D518-4BF1-1790-6DDA-8C1653F384CB}"/>
              </a:ext>
            </a:extLst>
          </p:cNvPr>
          <p:cNvCxnSpPr>
            <a:cxnSpLocks/>
            <a:endCxn id="3" idx="1"/>
          </p:cNvCxnSpPr>
          <p:nvPr/>
        </p:nvCxnSpPr>
        <p:spPr>
          <a:xfrm>
            <a:off x="2373610" y="1975039"/>
            <a:ext cx="31667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89B12620-C3E7-EF40-2CA1-9712081190FE}"/>
              </a:ext>
            </a:extLst>
          </p:cNvPr>
          <p:cNvSpPr txBox="1"/>
          <p:nvPr/>
        </p:nvSpPr>
        <p:spPr>
          <a:xfrm>
            <a:off x="3738649" y="4199994"/>
            <a:ext cx="1286295" cy="914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0" normalizeH="0" baseline="0" noProof="0" dirty="0">
                <a:ln>
                  <a:noFill/>
                </a:ln>
                <a:solidFill>
                  <a:prstClr val="black"/>
                </a:solidFill>
                <a:effectLst/>
                <a:uLnTx/>
                <a:uFillTx/>
                <a:latin typeface="Calibri" panose="020F0502020204030204"/>
                <a:ea typeface="+mn-ea"/>
                <a:cs typeface="+mn-cs"/>
              </a:rPr>
              <a:t>CO</a:t>
            </a:r>
            <a:r>
              <a:rPr kumimoji="0" lang="fi-FI" sz="40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cxnSp>
        <p:nvCxnSpPr>
          <p:cNvPr id="15" name="Suora nuoliyhdysviiva 14">
            <a:extLst>
              <a:ext uri="{FF2B5EF4-FFF2-40B4-BE49-F238E27FC236}">
                <a16:creationId xmlns:a16="http://schemas.microsoft.com/office/drawing/2014/main" id="{CA9935FE-AEE3-7027-C95F-E184795E59E0}"/>
              </a:ext>
            </a:extLst>
          </p:cNvPr>
          <p:cNvCxnSpPr>
            <a:cxnSpLocks/>
          </p:cNvCxnSpPr>
          <p:nvPr/>
        </p:nvCxnSpPr>
        <p:spPr>
          <a:xfrm>
            <a:off x="1910120" y="4168122"/>
            <a:ext cx="1495008" cy="279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uora nuoliyhdysviiva 16">
            <a:extLst>
              <a:ext uri="{FF2B5EF4-FFF2-40B4-BE49-F238E27FC236}">
                <a16:creationId xmlns:a16="http://schemas.microsoft.com/office/drawing/2014/main" id="{EA5AFA60-DCEC-7109-4845-F132D271B9F3}"/>
              </a:ext>
            </a:extLst>
          </p:cNvPr>
          <p:cNvCxnSpPr>
            <a:cxnSpLocks/>
          </p:cNvCxnSpPr>
          <p:nvPr/>
        </p:nvCxnSpPr>
        <p:spPr>
          <a:xfrm flipV="1">
            <a:off x="2090407" y="4922199"/>
            <a:ext cx="1314721" cy="572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kstiruutu 17">
            <a:extLst>
              <a:ext uri="{FF2B5EF4-FFF2-40B4-BE49-F238E27FC236}">
                <a16:creationId xmlns:a16="http://schemas.microsoft.com/office/drawing/2014/main" id="{85D1B255-3DDD-0E04-882D-1BD792A5F68D}"/>
              </a:ext>
            </a:extLst>
          </p:cNvPr>
          <p:cNvSpPr txBox="1"/>
          <p:nvPr/>
        </p:nvSpPr>
        <p:spPr>
          <a:xfrm>
            <a:off x="9367012" y="3411393"/>
            <a:ext cx="1296528" cy="914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25000" noProof="0" dirty="0">
                <a:ln>
                  <a:noFill/>
                </a:ln>
                <a:solidFill>
                  <a:prstClr val="black"/>
                </a:solidFill>
                <a:effectLst/>
                <a:uLnTx/>
                <a:uFillTx/>
                <a:latin typeface="Calibri" panose="020F0502020204030204"/>
                <a:ea typeface="+mn-ea"/>
                <a:cs typeface="+mn-cs"/>
              </a:rPr>
              <a:t>P2X</a:t>
            </a:r>
          </a:p>
        </p:txBody>
      </p:sp>
      <p:cxnSp>
        <p:nvCxnSpPr>
          <p:cNvPr id="20" name="Suora nuoliyhdysviiva 19">
            <a:extLst>
              <a:ext uri="{FF2B5EF4-FFF2-40B4-BE49-F238E27FC236}">
                <a16:creationId xmlns:a16="http://schemas.microsoft.com/office/drawing/2014/main" id="{BDC358FE-7F77-D395-9682-1F978E55729C}"/>
              </a:ext>
            </a:extLst>
          </p:cNvPr>
          <p:cNvCxnSpPr>
            <a:cxnSpLocks/>
          </p:cNvCxnSpPr>
          <p:nvPr/>
        </p:nvCxnSpPr>
        <p:spPr>
          <a:xfrm>
            <a:off x="6764362" y="1986247"/>
            <a:ext cx="2602650" cy="1647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uora nuoliyhdysviiva 21">
            <a:extLst>
              <a:ext uri="{FF2B5EF4-FFF2-40B4-BE49-F238E27FC236}">
                <a16:creationId xmlns:a16="http://schemas.microsoft.com/office/drawing/2014/main" id="{786E8702-5885-69B6-10DF-3C0C304F9824}"/>
              </a:ext>
            </a:extLst>
          </p:cNvPr>
          <p:cNvCxnSpPr>
            <a:cxnSpLocks/>
            <a:stCxn id="13" idx="3"/>
          </p:cNvCxnSpPr>
          <p:nvPr/>
        </p:nvCxnSpPr>
        <p:spPr>
          <a:xfrm flipV="1">
            <a:off x="5024944" y="4199994"/>
            <a:ext cx="4292788" cy="457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kstiruutu 26">
            <a:extLst>
              <a:ext uri="{FF2B5EF4-FFF2-40B4-BE49-F238E27FC236}">
                <a16:creationId xmlns:a16="http://schemas.microsoft.com/office/drawing/2014/main" id="{C086CC41-D0D7-66F4-114F-B1098B6EB540}"/>
              </a:ext>
            </a:extLst>
          </p:cNvPr>
          <p:cNvSpPr txBox="1"/>
          <p:nvPr/>
        </p:nvSpPr>
        <p:spPr>
          <a:xfrm>
            <a:off x="1664713" y="668709"/>
            <a:ext cx="2172845" cy="4770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District</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Heating</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kstiruutu 30">
            <a:extLst>
              <a:ext uri="{FF2B5EF4-FFF2-40B4-BE49-F238E27FC236}">
                <a16:creationId xmlns:a16="http://schemas.microsoft.com/office/drawing/2014/main" id="{D8C49DBB-04AC-ED58-802F-2C989B261374}"/>
              </a:ext>
            </a:extLst>
          </p:cNvPr>
          <p:cNvSpPr txBox="1"/>
          <p:nvPr/>
        </p:nvSpPr>
        <p:spPr>
          <a:xfrm>
            <a:off x="7171338" y="427895"/>
            <a:ext cx="2228867" cy="83487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District</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Heating</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Process</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Heating</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3" name="Suora nuoliyhdysviiva 32">
            <a:extLst>
              <a:ext uri="{FF2B5EF4-FFF2-40B4-BE49-F238E27FC236}">
                <a16:creationId xmlns:a16="http://schemas.microsoft.com/office/drawing/2014/main" id="{41455CF2-5106-5452-C3C9-21FF4FA436FF}"/>
              </a:ext>
            </a:extLst>
          </p:cNvPr>
          <p:cNvCxnSpPr>
            <a:cxnSpLocks/>
            <a:endCxn id="9" idx="1"/>
          </p:cNvCxnSpPr>
          <p:nvPr/>
        </p:nvCxnSpPr>
        <p:spPr>
          <a:xfrm>
            <a:off x="2090407" y="5495195"/>
            <a:ext cx="1637560" cy="500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kstiruutu 34">
            <a:extLst>
              <a:ext uri="{FF2B5EF4-FFF2-40B4-BE49-F238E27FC236}">
                <a16:creationId xmlns:a16="http://schemas.microsoft.com/office/drawing/2014/main" id="{1E77CDF4-8889-ABCF-7282-F8562CE08876}"/>
              </a:ext>
            </a:extLst>
          </p:cNvPr>
          <p:cNvSpPr txBox="1"/>
          <p:nvPr/>
        </p:nvSpPr>
        <p:spPr>
          <a:xfrm>
            <a:off x="6030867" y="5223713"/>
            <a:ext cx="67319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mn-cs"/>
              </a:rPr>
              <a:t>CO</a:t>
            </a:r>
            <a:endParaRPr kumimoji="0" lang="fi-FI"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cxnSp>
        <p:nvCxnSpPr>
          <p:cNvPr id="37" name="Suora nuoliyhdysviiva 36">
            <a:extLst>
              <a:ext uri="{FF2B5EF4-FFF2-40B4-BE49-F238E27FC236}">
                <a16:creationId xmlns:a16="http://schemas.microsoft.com/office/drawing/2014/main" id="{C2013038-D352-542D-CB7F-B7B07C09F26D}"/>
              </a:ext>
            </a:extLst>
          </p:cNvPr>
          <p:cNvCxnSpPr>
            <a:stCxn id="13" idx="3"/>
            <a:endCxn id="35" idx="1"/>
          </p:cNvCxnSpPr>
          <p:nvPr/>
        </p:nvCxnSpPr>
        <p:spPr>
          <a:xfrm>
            <a:off x="5024944" y="4657189"/>
            <a:ext cx="1005923" cy="858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uora nuoliyhdysviiva 38">
            <a:extLst>
              <a:ext uri="{FF2B5EF4-FFF2-40B4-BE49-F238E27FC236}">
                <a16:creationId xmlns:a16="http://schemas.microsoft.com/office/drawing/2014/main" id="{E5385073-3A5D-C115-9A1E-929270762CAE}"/>
              </a:ext>
            </a:extLst>
          </p:cNvPr>
          <p:cNvCxnSpPr>
            <a:stCxn id="9" idx="3"/>
            <a:endCxn id="35" idx="1"/>
          </p:cNvCxnSpPr>
          <p:nvPr/>
        </p:nvCxnSpPr>
        <p:spPr>
          <a:xfrm flipV="1">
            <a:off x="4917907" y="5516101"/>
            <a:ext cx="1112960" cy="479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kstiruutu 39">
            <a:extLst>
              <a:ext uri="{FF2B5EF4-FFF2-40B4-BE49-F238E27FC236}">
                <a16:creationId xmlns:a16="http://schemas.microsoft.com/office/drawing/2014/main" id="{E57B21E6-40F4-5003-9CAE-E94AC5724CDD}"/>
              </a:ext>
            </a:extLst>
          </p:cNvPr>
          <p:cNvSpPr txBox="1"/>
          <p:nvPr/>
        </p:nvSpPr>
        <p:spPr>
          <a:xfrm>
            <a:off x="6519609" y="3025135"/>
            <a:ext cx="917077" cy="914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fi-FI" sz="40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cxnSp>
        <p:nvCxnSpPr>
          <p:cNvPr id="42" name="Suora nuoliyhdysviiva 41">
            <a:extLst>
              <a:ext uri="{FF2B5EF4-FFF2-40B4-BE49-F238E27FC236}">
                <a16:creationId xmlns:a16="http://schemas.microsoft.com/office/drawing/2014/main" id="{5575A309-FC42-7EC4-E36C-6FA1FE2A2658}"/>
              </a:ext>
            </a:extLst>
          </p:cNvPr>
          <p:cNvCxnSpPr>
            <a:cxnSpLocks/>
          </p:cNvCxnSpPr>
          <p:nvPr/>
        </p:nvCxnSpPr>
        <p:spPr>
          <a:xfrm>
            <a:off x="7216280" y="3482330"/>
            <a:ext cx="2101452" cy="457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4" name="Kuva 53">
            <a:extLst>
              <a:ext uri="{FF2B5EF4-FFF2-40B4-BE49-F238E27FC236}">
                <a16:creationId xmlns:a16="http://schemas.microsoft.com/office/drawing/2014/main" id="{29DBF12A-3A83-32CA-A507-3A56BC5F2F53}"/>
              </a:ext>
            </a:extLst>
          </p:cNvPr>
          <p:cNvPicPr>
            <a:picLocks noChangeAspect="1"/>
          </p:cNvPicPr>
          <p:nvPr/>
        </p:nvPicPr>
        <p:blipFill>
          <a:blip r:embed="rId3"/>
          <a:stretch>
            <a:fillRect/>
          </a:stretch>
        </p:blipFill>
        <p:spPr>
          <a:xfrm>
            <a:off x="488887" y="1638046"/>
            <a:ext cx="629591" cy="471976"/>
          </a:xfrm>
          <a:prstGeom prst="rect">
            <a:avLst/>
          </a:prstGeom>
        </p:spPr>
      </p:pic>
      <p:pic>
        <p:nvPicPr>
          <p:cNvPr id="56" name="Kuva 55">
            <a:extLst>
              <a:ext uri="{FF2B5EF4-FFF2-40B4-BE49-F238E27FC236}">
                <a16:creationId xmlns:a16="http://schemas.microsoft.com/office/drawing/2014/main" id="{DB3309C3-C2F2-4C54-8711-CF63E019D39A}"/>
              </a:ext>
            </a:extLst>
          </p:cNvPr>
          <p:cNvPicPr>
            <a:picLocks noChangeAspect="1"/>
          </p:cNvPicPr>
          <p:nvPr/>
        </p:nvPicPr>
        <p:blipFill>
          <a:blip r:embed="rId4"/>
          <a:stretch>
            <a:fillRect/>
          </a:stretch>
        </p:blipFill>
        <p:spPr>
          <a:xfrm>
            <a:off x="1969857" y="1585836"/>
            <a:ext cx="509996" cy="576397"/>
          </a:xfrm>
          <a:prstGeom prst="rect">
            <a:avLst/>
          </a:prstGeom>
        </p:spPr>
      </p:pic>
      <p:pic>
        <p:nvPicPr>
          <p:cNvPr id="58" name="Kuva 57">
            <a:extLst>
              <a:ext uri="{FF2B5EF4-FFF2-40B4-BE49-F238E27FC236}">
                <a16:creationId xmlns:a16="http://schemas.microsoft.com/office/drawing/2014/main" id="{B80D65DF-5A41-C3E2-73B5-4DE382FD8A01}"/>
              </a:ext>
            </a:extLst>
          </p:cNvPr>
          <p:cNvPicPr>
            <a:picLocks noChangeAspect="1"/>
          </p:cNvPicPr>
          <p:nvPr/>
        </p:nvPicPr>
        <p:blipFill>
          <a:blip r:embed="rId5"/>
          <a:stretch>
            <a:fillRect/>
          </a:stretch>
        </p:blipFill>
        <p:spPr>
          <a:xfrm>
            <a:off x="1221228" y="1591901"/>
            <a:ext cx="629591" cy="599067"/>
          </a:xfrm>
          <a:prstGeom prst="rect">
            <a:avLst/>
          </a:prstGeom>
        </p:spPr>
      </p:pic>
      <p:pic>
        <p:nvPicPr>
          <p:cNvPr id="66" name="Kuva 65">
            <a:extLst>
              <a:ext uri="{FF2B5EF4-FFF2-40B4-BE49-F238E27FC236}">
                <a16:creationId xmlns:a16="http://schemas.microsoft.com/office/drawing/2014/main" id="{6AE2FA31-E369-9F3B-87C5-1020C89FBB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682" y="4922199"/>
            <a:ext cx="1080762" cy="1049778"/>
          </a:xfrm>
          <a:prstGeom prst="rect">
            <a:avLst/>
          </a:prstGeom>
        </p:spPr>
      </p:pic>
      <p:pic>
        <p:nvPicPr>
          <p:cNvPr id="70" name="Kuva 69">
            <a:extLst>
              <a:ext uri="{FF2B5EF4-FFF2-40B4-BE49-F238E27FC236}">
                <a16:creationId xmlns:a16="http://schemas.microsoft.com/office/drawing/2014/main" id="{69F879AE-689E-0801-59C6-AE8E2107D47E}"/>
              </a:ext>
            </a:extLst>
          </p:cNvPr>
          <p:cNvPicPr>
            <a:picLocks noChangeAspect="1"/>
          </p:cNvPicPr>
          <p:nvPr/>
        </p:nvPicPr>
        <p:blipFill>
          <a:blip r:embed="rId7"/>
          <a:stretch>
            <a:fillRect/>
          </a:stretch>
        </p:blipFill>
        <p:spPr>
          <a:xfrm>
            <a:off x="1118478" y="3569055"/>
            <a:ext cx="597699" cy="599067"/>
          </a:xfrm>
          <a:prstGeom prst="rect">
            <a:avLst/>
          </a:prstGeom>
        </p:spPr>
      </p:pic>
      <p:pic>
        <p:nvPicPr>
          <p:cNvPr id="25" name="Kuva 24" descr="Kuva, joka sisältää kohteen Pienoismalli, lelu&#10;&#10;Kuvaus luotu automaattisesti">
            <a:extLst>
              <a:ext uri="{FF2B5EF4-FFF2-40B4-BE49-F238E27FC236}">
                <a16:creationId xmlns:a16="http://schemas.microsoft.com/office/drawing/2014/main" id="{3C53C7BA-598A-DF31-4CBE-38869629E0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4804" y="-557090"/>
            <a:ext cx="2205647" cy="1558352"/>
          </a:xfrm>
          <a:prstGeom prst="rect">
            <a:avLst/>
          </a:prstGeom>
        </p:spPr>
      </p:pic>
      <p:pic>
        <p:nvPicPr>
          <p:cNvPr id="28" name="Kuva 27" descr="Kuva, joka sisältää kohteen Pienoismalli, lelu&#10;&#10;Kuvaus luotu automaattisesti">
            <a:extLst>
              <a:ext uri="{FF2B5EF4-FFF2-40B4-BE49-F238E27FC236}">
                <a16:creationId xmlns:a16="http://schemas.microsoft.com/office/drawing/2014/main" id="{6FE9322A-130D-2C1C-7811-4441360D56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5687" y="-371802"/>
            <a:ext cx="1397372" cy="987283"/>
          </a:xfrm>
          <a:prstGeom prst="rect">
            <a:avLst/>
          </a:prstGeom>
        </p:spPr>
      </p:pic>
      <p:pic>
        <p:nvPicPr>
          <p:cNvPr id="45" name="Kuva 44" descr="Kuva, joka sisältää kohteen rakennus, Pienoismalli, ikkuna, talo&#10;&#10;Kuvaus luotu automaattisesti">
            <a:extLst>
              <a:ext uri="{FF2B5EF4-FFF2-40B4-BE49-F238E27FC236}">
                <a16:creationId xmlns:a16="http://schemas.microsoft.com/office/drawing/2014/main" id="{63219D65-6B06-77E8-3F31-E4051F3D8A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7010" y="195509"/>
            <a:ext cx="828266" cy="703234"/>
          </a:xfrm>
          <a:prstGeom prst="rect">
            <a:avLst/>
          </a:prstGeom>
        </p:spPr>
      </p:pic>
    </p:spTree>
    <p:extLst>
      <p:ext uri="{BB962C8B-B14F-4D97-AF65-F5344CB8AC3E}">
        <p14:creationId xmlns:p14="http://schemas.microsoft.com/office/powerpoint/2010/main" val="135905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p:bldP spid="8" grpId="0"/>
      <p:bldP spid="9" grpId="0"/>
      <p:bldP spid="18" grpId="0"/>
      <p:bldP spid="31" grpId="0"/>
      <p:bldP spid="35"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471C9C2-DA9E-4BC7-A0C1-B446B7A5DE8E}"/>
              </a:ext>
            </a:extLst>
          </p:cNvPr>
          <p:cNvSpPr>
            <a:spLocks noGrp="1"/>
          </p:cNvSpPr>
          <p:nvPr>
            <p:ph type="title"/>
          </p:nvPr>
        </p:nvSpPr>
        <p:spPr/>
        <p:txBody>
          <a:bodyPr/>
          <a:lstStyle/>
          <a:p>
            <a:r>
              <a:rPr lang="fi-FI" dirty="0" err="1"/>
              <a:t>Our</a:t>
            </a:r>
            <a:r>
              <a:rPr lang="fi-FI" dirty="0"/>
              <a:t> </a:t>
            </a:r>
            <a:r>
              <a:rPr lang="fi-FI" dirty="0" err="1"/>
              <a:t>strenghts</a:t>
            </a:r>
            <a:r>
              <a:rPr lang="fi-FI" dirty="0"/>
              <a:t> in </a:t>
            </a:r>
            <a:r>
              <a:rPr lang="fi-FI" dirty="0" err="1"/>
              <a:t>energy</a:t>
            </a:r>
            <a:r>
              <a:rPr lang="fi-FI" dirty="0"/>
              <a:t> </a:t>
            </a:r>
            <a:r>
              <a:rPr lang="fi-FI" dirty="0" err="1"/>
              <a:t>field</a:t>
            </a:r>
            <a:endParaRPr lang="fi-FI" dirty="0"/>
          </a:p>
        </p:txBody>
      </p:sp>
      <p:sp>
        <p:nvSpPr>
          <p:cNvPr id="7" name="Sisällön paikkamerkki 6">
            <a:extLst>
              <a:ext uri="{FF2B5EF4-FFF2-40B4-BE49-F238E27FC236}">
                <a16:creationId xmlns:a16="http://schemas.microsoft.com/office/drawing/2014/main" id="{888BEDD6-B796-42D8-94AD-E91F11CCD7F7}"/>
              </a:ext>
            </a:extLst>
          </p:cNvPr>
          <p:cNvSpPr>
            <a:spLocks noGrp="1"/>
          </p:cNvSpPr>
          <p:nvPr>
            <p:ph idx="1"/>
          </p:nvPr>
        </p:nvSpPr>
        <p:spPr>
          <a:xfrm>
            <a:off x="624689" y="1547330"/>
            <a:ext cx="5471312" cy="4351338"/>
          </a:xfrm>
        </p:spPr>
        <p:txBody>
          <a:bodyPr/>
          <a:lstStyle/>
          <a:p>
            <a:r>
              <a:rPr lang="fi-FI" dirty="0" err="1"/>
              <a:t>Lapland</a:t>
            </a:r>
            <a:r>
              <a:rPr lang="fi-FI" dirty="0"/>
              <a:t> </a:t>
            </a:r>
            <a:r>
              <a:rPr lang="fi-FI" dirty="0" err="1"/>
              <a:t>University</a:t>
            </a:r>
            <a:r>
              <a:rPr lang="fi-FI" dirty="0"/>
              <a:t> of </a:t>
            </a:r>
            <a:r>
              <a:rPr lang="fi-FI" dirty="0" err="1"/>
              <a:t>Applied</a:t>
            </a:r>
            <a:r>
              <a:rPr lang="fi-FI" dirty="0"/>
              <a:t> Sciences</a:t>
            </a:r>
          </a:p>
          <a:p>
            <a:pPr lvl="1"/>
            <a:r>
              <a:rPr lang="fi-FI" dirty="0"/>
              <a:t>3kW </a:t>
            </a:r>
            <a:r>
              <a:rPr lang="fi-FI" dirty="0" err="1"/>
              <a:t>electrolyser</a:t>
            </a:r>
            <a:endParaRPr lang="fi-FI" dirty="0"/>
          </a:p>
          <a:p>
            <a:pPr lvl="1"/>
            <a:r>
              <a:rPr lang="fi-FI" dirty="0" err="1"/>
              <a:t>Process</a:t>
            </a:r>
            <a:r>
              <a:rPr lang="fi-FI" dirty="0"/>
              <a:t> </a:t>
            </a:r>
            <a:r>
              <a:rPr lang="fi-FI" dirty="0" err="1"/>
              <a:t>automation</a:t>
            </a:r>
            <a:endParaRPr lang="fi-FI" dirty="0"/>
          </a:p>
          <a:p>
            <a:pPr lvl="1"/>
            <a:r>
              <a:rPr lang="fi-FI" dirty="0"/>
              <a:t>H</a:t>
            </a:r>
            <a:r>
              <a:rPr lang="fi-FI" baseline="-25000" dirty="0"/>
              <a:t>2</a:t>
            </a:r>
            <a:r>
              <a:rPr lang="fi-FI" dirty="0"/>
              <a:t> Storage, </a:t>
            </a:r>
            <a:r>
              <a:rPr lang="fi-FI" dirty="0" err="1"/>
              <a:t>Mechanical</a:t>
            </a:r>
            <a:r>
              <a:rPr lang="fi-FI" dirty="0"/>
              <a:t> /</a:t>
            </a:r>
            <a:r>
              <a:rPr lang="fi-FI" dirty="0" err="1"/>
              <a:t>Material</a:t>
            </a:r>
            <a:r>
              <a:rPr lang="fi-FI" dirty="0"/>
              <a:t> engineering </a:t>
            </a:r>
          </a:p>
          <a:p>
            <a:pPr lvl="1"/>
            <a:r>
              <a:rPr lang="fi-FI" dirty="0"/>
              <a:t>Power </a:t>
            </a:r>
            <a:r>
              <a:rPr lang="fi-FI" dirty="0" err="1"/>
              <a:t>grid</a:t>
            </a:r>
            <a:endParaRPr lang="fi-FI" dirty="0"/>
          </a:p>
          <a:p>
            <a:pPr lvl="1"/>
            <a:r>
              <a:rPr lang="en-US" dirty="0"/>
              <a:t>Machine learning and data engineering</a:t>
            </a:r>
          </a:p>
          <a:p>
            <a:pPr lvl="1"/>
            <a:endParaRPr lang="en-US" dirty="0"/>
          </a:p>
          <a:p>
            <a:r>
              <a:rPr lang="en-US" dirty="0" err="1"/>
              <a:t>Sidestream</a:t>
            </a:r>
            <a:r>
              <a:rPr lang="en-US" dirty="0"/>
              <a:t> utilization</a:t>
            </a:r>
          </a:p>
          <a:p>
            <a:endParaRPr lang="en-US" dirty="0"/>
          </a:p>
          <a:p>
            <a:r>
              <a:rPr lang="en-US" dirty="0"/>
              <a:t>Strong industrial SME base</a:t>
            </a:r>
            <a:endParaRPr lang="fi-FI" dirty="0"/>
          </a:p>
        </p:txBody>
      </p:sp>
      <p:sp>
        <p:nvSpPr>
          <p:cNvPr id="4" name="Päivämäärän paikkamerkki 3">
            <a:extLst>
              <a:ext uri="{FF2B5EF4-FFF2-40B4-BE49-F238E27FC236}">
                <a16:creationId xmlns:a16="http://schemas.microsoft.com/office/drawing/2014/main" id="{3C922F75-9C8B-42C5-AAB1-A62FD9C575B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30461D-A29A-44D6-B6CF-725BCBDC46D6}" type="datetime1">
              <a:rPr kumimoji="0" lang="fi-FI" sz="1400" b="0" i="0" u="none" strike="noStrike" kern="1200" cap="none" spc="0" normalizeH="0" baseline="0" noProof="0" smtClean="0">
                <a:ln>
                  <a:noFill/>
                </a:ln>
                <a:solidFill>
                  <a:srgbClr val="00A5D7"/>
                </a:solidFill>
                <a:effectLst/>
                <a:uLnTx/>
                <a:uFillTx/>
                <a:latin typeface="Franklin Gothic Book" panose="020B05030201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11.10.2023</a:t>
            </a:fld>
            <a:endParaRPr kumimoji="0" lang="fi-FI" sz="1400" b="0" i="0" u="none" strike="noStrike" kern="1200" cap="none" spc="0" normalizeH="0" baseline="0" noProof="0" dirty="0">
              <a:ln>
                <a:noFill/>
              </a:ln>
              <a:solidFill>
                <a:srgbClr val="00A5D7"/>
              </a:solidFill>
              <a:effectLst/>
              <a:uLnTx/>
              <a:uFillTx/>
              <a:latin typeface="Franklin Gothic Book" panose="020B0503020102020204" pitchFamily="34" charset="0"/>
              <a:ea typeface="+mn-ea"/>
              <a:cs typeface="+mn-cs"/>
            </a:endParaRPr>
          </a:p>
        </p:txBody>
      </p:sp>
      <p:sp>
        <p:nvSpPr>
          <p:cNvPr id="5" name="Dian numeron paikkamerkki 4">
            <a:extLst>
              <a:ext uri="{FF2B5EF4-FFF2-40B4-BE49-F238E27FC236}">
                <a16:creationId xmlns:a16="http://schemas.microsoft.com/office/drawing/2014/main" id="{DAFEE167-201B-4BBF-BFEA-0FE9B96284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202F20-122B-45E0-8425-CFBEB0342CED}" type="slidenum">
              <a:rPr kumimoji="0" lang="fi-FI" sz="1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i-FI"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useBgFill="1">
        <p:nvSpPr>
          <p:cNvPr id="2" name="Suorakulmio 1">
            <a:extLst>
              <a:ext uri="{FF2B5EF4-FFF2-40B4-BE49-F238E27FC236}">
                <a16:creationId xmlns:a16="http://schemas.microsoft.com/office/drawing/2014/main" id="{B3188546-278F-A4EF-1CA5-60DADC9E60FD}"/>
              </a:ext>
            </a:extLst>
          </p:cNvPr>
          <p:cNvSpPr/>
          <p:nvPr/>
        </p:nvSpPr>
        <p:spPr>
          <a:xfrm>
            <a:off x="11041811" y="2087592"/>
            <a:ext cx="1047404" cy="7332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Kuva 7" descr="Kuva, joka sisältää kohteen teksti, Fontti, logo, symboli&#10;&#10;Kuvaus luotu automaattisesti">
            <a:extLst>
              <a:ext uri="{FF2B5EF4-FFF2-40B4-BE49-F238E27FC236}">
                <a16:creationId xmlns:a16="http://schemas.microsoft.com/office/drawing/2014/main" id="{9A481608-4B0E-0D0F-93DF-634B31E0A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329" y="2087592"/>
            <a:ext cx="1266671" cy="759895"/>
          </a:xfrm>
          <a:prstGeom prst="rect">
            <a:avLst/>
          </a:prstGeom>
        </p:spPr>
      </p:pic>
      <p:pic>
        <p:nvPicPr>
          <p:cNvPr id="12" name="Kuva 11" descr="Kuva, joka sisältää kohteen sisä-, pyörä, Auton osa, Pienoismalli&#10;&#10;Kuvaus luotu automaattisesti">
            <a:extLst>
              <a:ext uri="{FF2B5EF4-FFF2-40B4-BE49-F238E27FC236}">
                <a16:creationId xmlns:a16="http://schemas.microsoft.com/office/drawing/2014/main" id="{F004C303-EDC5-EB22-2E18-5180CEC6F112}"/>
              </a:ext>
            </a:extLst>
          </p:cNvPr>
          <p:cNvPicPr>
            <a:picLocks noChangeAspect="1"/>
          </p:cNvPicPr>
          <p:nvPr/>
        </p:nvPicPr>
        <p:blipFill rotWithShape="1">
          <a:blip r:embed="rId3">
            <a:extLst>
              <a:ext uri="{28A0092B-C50C-407E-A947-70E740481C1C}">
                <a14:useLocalDpi xmlns:a14="http://schemas.microsoft.com/office/drawing/2010/main" val="0"/>
              </a:ext>
            </a:extLst>
          </a:blip>
          <a:srcRect l="9226" b="7013"/>
          <a:stretch/>
        </p:blipFill>
        <p:spPr>
          <a:xfrm>
            <a:off x="6487064" y="1637941"/>
            <a:ext cx="4335480" cy="3330874"/>
          </a:xfrm>
          <a:prstGeom prst="rect">
            <a:avLst/>
          </a:prstGeom>
        </p:spPr>
      </p:pic>
    </p:spTree>
    <p:extLst>
      <p:ext uri="{BB962C8B-B14F-4D97-AF65-F5344CB8AC3E}">
        <p14:creationId xmlns:p14="http://schemas.microsoft.com/office/powerpoint/2010/main" val="420564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471C9C2-DA9E-4BC7-A0C1-B446B7A5DE8E}"/>
              </a:ext>
            </a:extLst>
          </p:cNvPr>
          <p:cNvSpPr>
            <a:spLocks noGrp="1"/>
          </p:cNvSpPr>
          <p:nvPr>
            <p:ph type="title"/>
          </p:nvPr>
        </p:nvSpPr>
        <p:spPr/>
        <p:txBody>
          <a:bodyPr/>
          <a:lstStyle/>
          <a:p>
            <a:r>
              <a:rPr lang="fi-FI" dirty="0" err="1"/>
              <a:t>Thank</a:t>
            </a:r>
            <a:r>
              <a:rPr lang="fi-FI" dirty="0"/>
              <a:t> </a:t>
            </a:r>
            <a:r>
              <a:rPr lang="fi-FI" dirty="0" err="1"/>
              <a:t>you</a:t>
            </a:r>
            <a:r>
              <a:rPr lang="fi-FI" dirty="0"/>
              <a:t>!</a:t>
            </a:r>
            <a:br>
              <a:rPr lang="fi-FI" dirty="0"/>
            </a:br>
            <a:br>
              <a:rPr lang="fi-FI" dirty="0"/>
            </a:br>
            <a:r>
              <a:rPr lang="fi-FI" dirty="0" err="1"/>
              <a:t>Contact</a:t>
            </a:r>
            <a:r>
              <a:rPr lang="fi-FI" dirty="0"/>
              <a:t> </a:t>
            </a:r>
            <a:r>
              <a:rPr lang="fi-FI" dirty="0" err="1"/>
              <a:t>information</a:t>
            </a:r>
            <a:endParaRPr lang="fi-FI" dirty="0"/>
          </a:p>
        </p:txBody>
      </p:sp>
      <p:sp>
        <p:nvSpPr>
          <p:cNvPr id="7" name="Sisällön paikkamerkki 6">
            <a:extLst>
              <a:ext uri="{FF2B5EF4-FFF2-40B4-BE49-F238E27FC236}">
                <a16:creationId xmlns:a16="http://schemas.microsoft.com/office/drawing/2014/main" id="{888BEDD6-B796-42D8-94AD-E91F11CCD7F7}"/>
              </a:ext>
            </a:extLst>
          </p:cNvPr>
          <p:cNvSpPr>
            <a:spLocks noGrp="1"/>
          </p:cNvSpPr>
          <p:nvPr>
            <p:ph idx="1"/>
          </p:nvPr>
        </p:nvSpPr>
        <p:spPr>
          <a:xfrm>
            <a:off x="730705" y="2289453"/>
            <a:ext cx="3629260" cy="2176530"/>
          </a:xfrm>
        </p:spPr>
        <p:txBody>
          <a:bodyPr/>
          <a:lstStyle/>
          <a:p>
            <a:pPr marL="0" indent="0">
              <a:buNone/>
            </a:pPr>
            <a:r>
              <a:rPr lang="fi-FI" dirty="0"/>
              <a:t>Janne Rautio</a:t>
            </a:r>
          </a:p>
          <a:p>
            <a:pPr marL="0" indent="0">
              <a:buNone/>
            </a:pPr>
            <a:r>
              <a:rPr lang="fi-FI" dirty="0">
                <a:hlinkClick r:id="rId2"/>
              </a:rPr>
              <a:t>janne.rautio@digipolis.fi</a:t>
            </a:r>
            <a:endParaRPr lang="fi-FI" dirty="0"/>
          </a:p>
          <a:p>
            <a:pPr marL="0" indent="0">
              <a:buNone/>
            </a:pPr>
            <a:r>
              <a:rPr lang="fi-FI" dirty="0"/>
              <a:t>Tel. +358 40 1961 114</a:t>
            </a:r>
          </a:p>
          <a:p>
            <a:endParaRPr lang="fi-FI" dirty="0"/>
          </a:p>
        </p:txBody>
      </p:sp>
      <p:sp>
        <p:nvSpPr>
          <p:cNvPr id="4" name="Päivämäärän paikkamerkki 3">
            <a:extLst>
              <a:ext uri="{FF2B5EF4-FFF2-40B4-BE49-F238E27FC236}">
                <a16:creationId xmlns:a16="http://schemas.microsoft.com/office/drawing/2014/main" id="{3C922F75-9C8B-42C5-AAB1-A62FD9C575B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30461D-A29A-44D6-B6CF-725BCBDC46D6}" type="datetime1">
              <a:rPr kumimoji="0" lang="fi-FI" sz="1400" b="0" i="0" u="none" strike="noStrike" kern="1200" cap="none" spc="0" normalizeH="0" baseline="0" noProof="0" smtClean="0">
                <a:ln>
                  <a:noFill/>
                </a:ln>
                <a:solidFill>
                  <a:srgbClr val="00A5D7"/>
                </a:solidFill>
                <a:effectLst/>
                <a:uLnTx/>
                <a:uFillTx/>
                <a:latin typeface="Franklin Gothic Book" panose="020B05030201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11.10.2023</a:t>
            </a:fld>
            <a:endParaRPr kumimoji="0" lang="fi-FI" sz="1400" b="0" i="0" u="none" strike="noStrike" kern="1200" cap="none" spc="0" normalizeH="0" baseline="0" noProof="0" dirty="0">
              <a:ln>
                <a:noFill/>
              </a:ln>
              <a:solidFill>
                <a:srgbClr val="00A5D7"/>
              </a:solidFill>
              <a:effectLst/>
              <a:uLnTx/>
              <a:uFillTx/>
              <a:latin typeface="Franklin Gothic Book" panose="020B0503020102020204" pitchFamily="34" charset="0"/>
              <a:ea typeface="+mn-ea"/>
              <a:cs typeface="+mn-cs"/>
            </a:endParaRPr>
          </a:p>
        </p:txBody>
      </p:sp>
      <p:sp>
        <p:nvSpPr>
          <p:cNvPr id="5" name="Dian numeron paikkamerkki 4">
            <a:extLst>
              <a:ext uri="{FF2B5EF4-FFF2-40B4-BE49-F238E27FC236}">
                <a16:creationId xmlns:a16="http://schemas.microsoft.com/office/drawing/2014/main" id="{DAFEE167-201B-4BBF-BFEA-0FE9B96284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202F20-122B-45E0-8425-CFBEB0342CED}" type="slidenum">
              <a:rPr kumimoji="0" lang="fi-FI" sz="1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i-FI"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useBgFill="1">
        <p:nvSpPr>
          <p:cNvPr id="2" name="Suorakulmio 1">
            <a:extLst>
              <a:ext uri="{FF2B5EF4-FFF2-40B4-BE49-F238E27FC236}">
                <a16:creationId xmlns:a16="http://schemas.microsoft.com/office/drawing/2014/main" id="{B3188546-278F-A4EF-1CA5-60DADC9E60FD}"/>
              </a:ext>
            </a:extLst>
          </p:cNvPr>
          <p:cNvSpPr/>
          <p:nvPr/>
        </p:nvSpPr>
        <p:spPr>
          <a:xfrm>
            <a:off x="11041811" y="2087592"/>
            <a:ext cx="1047404" cy="7332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Kuva 7" descr="Kuva, joka sisältää kohteen teksti, Fontti, logo, symboli&#10;&#10;Kuvaus luotu automaattisesti">
            <a:extLst>
              <a:ext uri="{FF2B5EF4-FFF2-40B4-BE49-F238E27FC236}">
                <a16:creationId xmlns:a16="http://schemas.microsoft.com/office/drawing/2014/main" id="{9A481608-4B0E-0D0F-93DF-634B31E0A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329" y="2087592"/>
            <a:ext cx="1266671" cy="759895"/>
          </a:xfrm>
          <a:prstGeom prst="rect">
            <a:avLst/>
          </a:prstGeom>
        </p:spPr>
      </p:pic>
      <p:pic>
        <p:nvPicPr>
          <p:cNvPr id="10" name="Kuva 9" descr="Kuva, joka sisältää kohteen teksti, kuvakaappaus, Fontti, ympyrä&#10;&#10;Kuvaus luotu automaattisesti">
            <a:extLst>
              <a:ext uri="{FF2B5EF4-FFF2-40B4-BE49-F238E27FC236}">
                <a16:creationId xmlns:a16="http://schemas.microsoft.com/office/drawing/2014/main" id="{F0FF5D4F-B728-252B-10E4-F56A951A12E9}"/>
              </a:ext>
            </a:extLst>
          </p:cNvPr>
          <p:cNvPicPr>
            <a:picLocks noChangeAspect="1"/>
          </p:cNvPicPr>
          <p:nvPr/>
        </p:nvPicPr>
        <p:blipFill rotWithShape="1">
          <a:blip r:embed="rId4">
            <a:extLst>
              <a:ext uri="{28A0092B-C50C-407E-A947-70E740481C1C}">
                <a14:useLocalDpi xmlns:a14="http://schemas.microsoft.com/office/drawing/2010/main" val="0"/>
              </a:ext>
            </a:extLst>
          </a:blip>
          <a:srcRect b="8811"/>
          <a:stretch/>
        </p:blipFill>
        <p:spPr>
          <a:xfrm>
            <a:off x="5115208" y="1690688"/>
            <a:ext cx="4455517" cy="4480450"/>
          </a:xfrm>
          <a:prstGeom prst="rect">
            <a:avLst/>
          </a:prstGeom>
        </p:spPr>
      </p:pic>
    </p:spTree>
    <p:extLst>
      <p:ext uri="{BB962C8B-B14F-4D97-AF65-F5344CB8AC3E}">
        <p14:creationId xmlns:p14="http://schemas.microsoft.com/office/powerpoint/2010/main" val="345670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954EB0B-288D-59FC-FF45-04577D8C6248}"/>
              </a:ext>
            </a:extLst>
          </p:cNvPr>
          <p:cNvPicPr>
            <a:picLocks noChangeAspect="1"/>
          </p:cNvPicPr>
          <p:nvPr/>
        </p:nvPicPr>
        <p:blipFill>
          <a:blip r:embed="rId3"/>
          <a:stretch>
            <a:fillRect/>
          </a:stretch>
        </p:blipFill>
        <p:spPr>
          <a:xfrm>
            <a:off x="30466" y="0"/>
            <a:ext cx="12131068" cy="6858000"/>
          </a:xfrm>
          <a:prstGeom prst="rect">
            <a:avLst/>
          </a:prstGeom>
        </p:spPr>
      </p:pic>
      <p:sp>
        <p:nvSpPr>
          <p:cNvPr id="6" name="Shape 339"/>
          <p:cNvSpPr txBox="1">
            <a:spLocks/>
          </p:cNvSpPr>
          <p:nvPr/>
        </p:nvSpPr>
        <p:spPr>
          <a:xfrm>
            <a:off x="11098" y="5446545"/>
            <a:ext cx="12169804" cy="19354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de-DE" sz="2800" b="1" i="0"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sym typeface="Arial"/>
              </a:rPr>
              <a:t>Rainer Gotsbacher, M.Sc.</a:t>
            </a:r>
          </a:p>
          <a:p>
            <a:pPr marL="0" marR="0" lvl="0" indent="0" algn="ctr"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de-DE" sz="2800" b="0" i="0"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sym typeface="Arial"/>
              </a:rPr>
              <a:t>Technopol Manager</a:t>
            </a:r>
          </a:p>
          <a:p>
            <a:pPr marL="0" marR="0" lvl="0" indent="0" algn="ctr"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de-DE" sz="2800" b="0" i="1" u="none" strike="noStrike" kern="0" cap="none" spc="0" normalizeH="0" baseline="0" noProof="0" dirty="0" err="1">
                <a:ln>
                  <a:noFill/>
                </a:ln>
                <a:solidFill>
                  <a:srgbClr val="182859"/>
                </a:solidFill>
                <a:effectLst/>
                <a:uLnTx/>
                <a:uFillTx/>
                <a:latin typeface="Segoe UI" panose="020B0502040204020203" pitchFamily="34" charset="0"/>
                <a:ea typeface="+mn-ea"/>
                <a:cs typeface="Segoe UI" panose="020B0502040204020203" pitchFamily="34" charset="0"/>
                <a:sym typeface="Arial"/>
              </a:rPr>
              <a:t>Brussels</a:t>
            </a:r>
            <a:r>
              <a:rPr kumimoji="0" lang="de-DE" sz="2800" b="0" i="1"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sym typeface="Arial"/>
              </a:rPr>
              <a:t>, 2023</a:t>
            </a:r>
            <a:endParaRPr kumimoji="0" lang="de-DE" sz="2800" b="0" i="0" u="none" strike="noStrike" kern="0" cap="none" spc="0" normalizeH="0" baseline="0" noProof="0" dirty="0">
              <a:ln>
                <a:noFill/>
              </a:ln>
              <a:solidFill>
                <a:srgbClr val="182859"/>
              </a:solidFill>
              <a:effectLst/>
              <a:uLnTx/>
              <a:uFillTx/>
              <a:latin typeface="Arial"/>
              <a:ea typeface="+mn-ea"/>
              <a:cs typeface="Arial"/>
              <a:sym typeface="Arial"/>
            </a:endParaRPr>
          </a:p>
        </p:txBody>
      </p:sp>
      <p:pic>
        <p:nvPicPr>
          <p:cNvPr id="7" name="Grafik 6" descr="Ein Bild, das draußen, Luftfotografie, Gras, Luftbild enthält.&#10;&#10;Automatisch generierte Beschreibung">
            <a:extLst>
              <a:ext uri="{FF2B5EF4-FFF2-40B4-BE49-F238E27FC236}">
                <a16:creationId xmlns:a16="http://schemas.microsoft.com/office/drawing/2014/main" id="{17252C57-B427-9993-7BC5-002575D822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251" r="4053" b="17935"/>
          <a:stretch/>
        </p:blipFill>
        <p:spPr>
          <a:xfrm>
            <a:off x="1859973" y="1552013"/>
            <a:ext cx="8244054" cy="3370517"/>
          </a:xfrm>
          <a:prstGeom prst="rect">
            <a:avLst/>
          </a:prstGeom>
        </p:spPr>
      </p:pic>
    </p:spTree>
    <p:extLst>
      <p:ext uri="{BB962C8B-B14F-4D97-AF65-F5344CB8AC3E}">
        <p14:creationId xmlns:p14="http://schemas.microsoft.com/office/powerpoint/2010/main" val="4014668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0">
            <a:extLst>
              <a:ext uri="{FF2B5EF4-FFF2-40B4-BE49-F238E27FC236}">
                <a16:creationId xmlns:a16="http://schemas.microsoft.com/office/drawing/2014/main" id="{FECCE1D9-77E4-82C3-9E79-679A3D2EFC4A}"/>
              </a:ext>
            </a:extLst>
          </p:cNvPr>
          <p:cNvSpPr txBox="1">
            <a:spLocks/>
          </p:cNvSpPr>
          <p:nvPr/>
        </p:nvSpPr>
        <p:spPr>
          <a:xfrm>
            <a:off x="565096" y="1006827"/>
            <a:ext cx="10023240" cy="38961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de-DE"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2800" b="0" i="0"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rPr>
              <a:t>R&amp;D in materials, surfaces and tribology (friction, wear, lubricants) for Hydrogen related R&amp;D Projects in Lower Austria, with Focus on Technopol Wiener Neustadt.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GB" sz="2800" b="0" i="0"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2800" b="0" i="0"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rPr>
              <a:t>Overview, selected running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2800" b="0" i="0"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rPr>
              <a:t>and intended Projects.</a:t>
            </a:r>
            <a:endParaRPr kumimoji="0" lang="de-DE"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4" name="Grafik 3" descr="Ein Bild, das Im Haus, Wand, Forschungsinstrument, Techniker enthält.&#10;&#10;Automatisch generierte Beschreibung">
            <a:extLst>
              <a:ext uri="{FF2B5EF4-FFF2-40B4-BE49-F238E27FC236}">
                <a16:creationId xmlns:a16="http://schemas.microsoft.com/office/drawing/2014/main" id="{A74333E8-9F42-1CBE-C017-EC6662783A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366" r="31921" b="19762"/>
          <a:stretch/>
        </p:blipFill>
        <p:spPr>
          <a:xfrm>
            <a:off x="6841067" y="2882368"/>
            <a:ext cx="5350933" cy="3975632"/>
          </a:xfrm>
          <a:prstGeom prst="rect">
            <a:avLst/>
          </a:prstGeom>
        </p:spPr>
      </p:pic>
    </p:spTree>
    <p:extLst>
      <p:ext uri="{BB962C8B-B14F-4D97-AF65-F5344CB8AC3E}">
        <p14:creationId xmlns:p14="http://schemas.microsoft.com/office/powerpoint/2010/main" val="2556783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B4A25-E6ED-D426-AB36-6A37D8E9BD9F}"/>
              </a:ext>
            </a:extLst>
          </p:cNvPr>
          <p:cNvSpPr txBox="1">
            <a:spLocks/>
          </p:cNvSpPr>
          <p:nvPr/>
        </p:nvSpPr>
        <p:spPr>
          <a:xfrm>
            <a:off x="446303" y="279591"/>
            <a:ext cx="11231811" cy="1357224"/>
          </a:xfrm>
          <a:prstGeom prst="rect">
            <a:avLst/>
          </a:prstGeom>
          <a:noFill/>
        </p:spPr>
        <p:txBody>
          <a:bodyPr vert="horz"/>
          <a:lstStyle>
            <a:lvl1pPr algn="l" defTabSz="914400" rtl="0" eaLnBrk="1" latinLnBrk="0" hangingPunct="1">
              <a:lnSpc>
                <a:spcPct val="90000"/>
              </a:lnSpc>
              <a:spcBef>
                <a:spcPct val="0"/>
              </a:spcBef>
              <a:buNone/>
              <a:defRPr sz="2800" b="1" kern="1200">
                <a:solidFill>
                  <a:srgbClr val="18285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AT" sz="2800" b="1" i="0" u="none" strike="noStrike" kern="1200" cap="none" spc="0" normalizeH="0" baseline="0" noProof="0" dirty="0">
                <a:ln>
                  <a:noFill/>
                </a:ln>
                <a:solidFill>
                  <a:srgbClr val="00599A"/>
                </a:solidFill>
                <a:effectLst/>
                <a:uLnTx/>
                <a:uFillTx/>
                <a:latin typeface="Segoe UI" panose="020B0502040204020203" pitchFamily="34" charset="0"/>
                <a:ea typeface="+mj-ea"/>
                <a:cs typeface="Segoe UI" panose="020B0502040204020203" pitchFamily="34" charset="0"/>
              </a:rPr>
              <a:t>H2NÖ –  Hydrogen Initiative Lower Austria, </a:t>
            </a:r>
            <a:br>
              <a:rPr kumimoji="0" lang="de-AT" sz="2800" b="1" i="0" u="none" strike="noStrike" kern="1200" cap="none" spc="0" normalizeH="0" baseline="0" noProof="0" dirty="0">
                <a:ln>
                  <a:noFill/>
                </a:ln>
                <a:solidFill>
                  <a:srgbClr val="00599A"/>
                </a:solidFill>
                <a:effectLst/>
                <a:uLnTx/>
                <a:uFillTx/>
                <a:latin typeface="Segoe UI" panose="020B0502040204020203" pitchFamily="34" charset="0"/>
                <a:ea typeface="+mj-ea"/>
                <a:cs typeface="Segoe UI" panose="020B0502040204020203" pitchFamily="34" charset="0"/>
              </a:rPr>
            </a:br>
            <a:r>
              <a:rPr kumimoji="0" lang="de-AT" sz="2800" b="1" i="0" u="none" strike="noStrike" kern="1200" cap="none" spc="0" normalizeH="0" baseline="0" noProof="0" dirty="0">
                <a:ln>
                  <a:noFill/>
                </a:ln>
                <a:solidFill>
                  <a:srgbClr val="00599A"/>
                </a:solidFill>
                <a:effectLst/>
                <a:uLnTx/>
                <a:uFillTx/>
                <a:latin typeface="Segoe UI" panose="020B0502040204020203" pitchFamily="34" charset="0"/>
                <a:ea typeface="+mj-ea"/>
                <a:cs typeface="Segoe UI" panose="020B0502040204020203" pitchFamily="34" charset="0"/>
              </a:rPr>
              <a:t>               Focus on 11 Topics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AT" sz="1800" b="1" i="0" u="none" strike="noStrike" kern="1200" cap="none" spc="0" normalizeH="0" baseline="0" noProof="0" dirty="0">
              <a:ln>
                <a:noFill/>
              </a:ln>
              <a:solidFill>
                <a:srgbClr val="00599A"/>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AT" sz="1800" b="1" i="0" u="none" strike="noStrike" kern="1200" cap="none" spc="0" normalizeH="0" baseline="0" noProof="0" dirty="0">
              <a:ln>
                <a:noFill/>
              </a:ln>
              <a:solidFill>
                <a:srgbClr val="00599A"/>
              </a:solidFill>
              <a:effectLst/>
              <a:uLnTx/>
              <a:uFillTx/>
              <a:latin typeface="Arial" panose="020B0604020202020204" pitchFamily="34" charset="0"/>
              <a:ea typeface="+mj-ea"/>
              <a:cs typeface="Arial" panose="020B0604020202020204" pitchFamily="34" charset="0"/>
            </a:endParaRPr>
          </a:p>
        </p:txBody>
      </p:sp>
      <p:sp>
        <p:nvSpPr>
          <p:cNvPr id="6" name="Inhaltsplatzhalter 10">
            <a:extLst>
              <a:ext uri="{FF2B5EF4-FFF2-40B4-BE49-F238E27FC236}">
                <a16:creationId xmlns:a16="http://schemas.microsoft.com/office/drawing/2014/main" id="{D59EB09D-109D-A72E-3C90-AB93CBAE8CCF}"/>
              </a:ext>
            </a:extLst>
          </p:cNvPr>
          <p:cNvSpPr txBox="1">
            <a:spLocks/>
          </p:cNvSpPr>
          <p:nvPr/>
        </p:nvSpPr>
        <p:spPr>
          <a:xfrm>
            <a:off x="513886" y="1257488"/>
            <a:ext cx="10949571" cy="56005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Production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of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green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Hydrogen</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Import of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climate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-neutral H2 +</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Hydrogen for Technology-Parks</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Hydrogen Valley Lower Austria</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Sustainable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Aeronautics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Fuels</a:t>
            </a:r>
            <a:endPar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CO2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free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truck transport of cargo</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Hydrogen usage in Industry</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Export of Hydrogen Technologies developed in Lower Austria</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Public Opinion</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Simplification of approval procedures</a:t>
            </a:r>
          </a:p>
          <a:p>
            <a:pPr marL="342900" marR="0" lvl="0" indent="-342900" algn="l" defTabSz="914400" rtl="0" eaLnBrk="1" fontAlgn="auto" latinLnBrk="0" hangingPunct="1">
              <a:lnSpc>
                <a:spcPct val="100000"/>
              </a:lnSpc>
              <a:spcBef>
                <a:spcPts val="18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Creation of human </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ressources</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4" name="Grafik 3" descr="Ein Bild, das Person, Kleidung, Im Haus, Forschungsinstrument enthält.&#10;&#10;Automatisch generierte Beschreibung">
            <a:extLst>
              <a:ext uri="{FF2B5EF4-FFF2-40B4-BE49-F238E27FC236}">
                <a16:creationId xmlns:a16="http://schemas.microsoft.com/office/drawing/2014/main" id="{872E4C7B-F49B-E9FF-C943-694F9A0DA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1" r="5555"/>
          <a:stretch/>
        </p:blipFill>
        <p:spPr>
          <a:xfrm>
            <a:off x="7552267" y="3285003"/>
            <a:ext cx="4639733" cy="3558886"/>
          </a:xfrm>
          <a:prstGeom prst="rect">
            <a:avLst/>
          </a:prstGeom>
        </p:spPr>
      </p:pic>
    </p:spTree>
    <p:extLst>
      <p:ext uri="{BB962C8B-B14F-4D97-AF65-F5344CB8AC3E}">
        <p14:creationId xmlns:p14="http://schemas.microsoft.com/office/powerpoint/2010/main" val="269263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0966AB4-B70C-F6C0-E928-74B42BF0DDAB}"/>
              </a:ext>
            </a:extLst>
          </p:cNvPr>
          <p:cNvPicPr>
            <a:picLocks noChangeAspect="1"/>
          </p:cNvPicPr>
          <p:nvPr/>
        </p:nvPicPr>
        <p:blipFill rotWithShape="1">
          <a:blip r:embed="rId3"/>
          <a:srcRect t="3034" r="26855"/>
          <a:stretch/>
        </p:blipFill>
        <p:spPr>
          <a:xfrm>
            <a:off x="5842542" y="1298864"/>
            <a:ext cx="6281875" cy="5559136"/>
          </a:xfrm>
          <a:prstGeom prst="rect">
            <a:avLst/>
          </a:prstGeom>
        </p:spPr>
      </p:pic>
      <p:sp>
        <p:nvSpPr>
          <p:cNvPr id="4" name="Titel 1">
            <a:extLst>
              <a:ext uri="{FF2B5EF4-FFF2-40B4-BE49-F238E27FC236}">
                <a16:creationId xmlns:a16="http://schemas.microsoft.com/office/drawing/2014/main" id="{26E287E2-36F3-20A6-4AA1-BFCC3505125C}"/>
              </a:ext>
            </a:extLst>
          </p:cNvPr>
          <p:cNvSpPr txBox="1">
            <a:spLocks/>
          </p:cNvSpPr>
          <p:nvPr/>
        </p:nvSpPr>
        <p:spPr>
          <a:xfrm>
            <a:off x="446303" y="279591"/>
            <a:ext cx="11231811" cy="1357224"/>
          </a:xfrm>
          <a:prstGeom prst="rect">
            <a:avLst/>
          </a:prstGeom>
          <a:noFill/>
        </p:spPr>
        <p:txBody>
          <a:bodyPr vert="horz"/>
          <a:lstStyle>
            <a:lvl1pPr algn="l" defTabSz="914400" rtl="0" eaLnBrk="1" latinLnBrk="0" hangingPunct="1">
              <a:lnSpc>
                <a:spcPct val="90000"/>
              </a:lnSpc>
              <a:spcBef>
                <a:spcPct val="0"/>
              </a:spcBef>
              <a:buNone/>
              <a:defRPr sz="2800" b="1" kern="1200">
                <a:solidFill>
                  <a:srgbClr val="18285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AT" sz="2800" b="1" i="0" u="none" strike="noStrike" kern="1200" cap="none" spc="0" normalizeH="0" baseline="0" noProof="0" dirty="0">
                <a:ln>
                  <a:noFill/>
                </a:ln>
                <a:solidFill>
                  <a:srgbClr val="00599A"/>
                </a:solidFill>
                <a:effectLst/>
                <a:uLnTx/>
                <a:uFillTx/>
                <a:latin typeface="Arial" panose="020B0604020202020204" pitchFamily="34" charset="0"/>
                <a:ea typeface="+mj-ea"/>
                <a:cs typeface="Arial" panose="020B0604020202020204" pitchFamily="34" charset="0"/>
              </a:rPr>
              <a:t>Lower Austria – Hydrogen </a:t>
            </a:r>
            <a:r>
              <a:rPr kumimoji="0" lang="de-AT" sz="2800" b="1" i="0" u="none" strike="noStrike" kern="1200" cap="none" spc="0" normalizeH="0" baseline="0" noProof="0" dirty="0" err="1">
                <a:ln>
                  <a:noFill/>
                </a:ln>
                <a:solidFill>
                  <a:srgbClr val="00599A"/>
                </a:solidFill>
                <a:effectLst/>
                <a:uLnTx/>
                <a:uFillTx/>
                <a:latin typeface="Arial" panose="020B0604020202020204" pitchFamily="34" charset="0"/>
                <a:ea typeface="+mj-ea"/>
                <a:cs typeface="Arial" panose="020B0604020202020204" pitchFamily="34" charset="0"/>
              </a:rPr>
              <a:t>activities</a:t>
            </a:r>
            <a:r>
              <a:rPr kumimoji="0" lang="de-AT" sz="2800" b="1" i="0" u="none" strike="noStrike" kern="1200" cap="none" spc="0" normalizeH="0" baseline="0" noProof="0" dirty="0">
                <a:ln>
                  <a:noFill/>
                </a:ln>
                <a:solidFill>
                  <a:srgbClr val="00599A"/>
                </a:solidFill>
                <a:effectLst/>
                <a:uLnTx/>
                <a:uFillTx/>
                <a:latin typeface="Arial" panose="020B0604020202020204" pitchFamily="34" charset="0"/>
                <a:ea typeface="+mj-ea"/>
                <a:cs typeface="Arial" panose="020B0604020202020204" pitchFamily="34" charset="0"/>
              </a:rPr>
              <a:t> (R&amp;D, Industry,..)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AT" sz="1800" b="1" i="0" u="none" strike="noStrike" kern="1200" cap="none" spc="0" normalizeH="0" baseline="0" noProof="0" dirty="0">
              <a:ln>
                <a:noFill/>
              </a:ln>
              <a:solidFill>
                <a:srgbClr val="00599A"/>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AT" sz="1800" b="1" i="0" u="none" strike="noStrike" kern="1200" cap="none" spc="0" normalizeH="0" baseline="0" noProof="0" dirty="0">
              <a:ln>
                <a:noFill/>
              </a:ln>
              <a:solidFill>
                <a:srgbClr val="00599A"/>
              </a:solidFill>
              <a:effectLst/>
              <a:uLnTx/>
              <a:uFillTx/>
              <a:latin typeface="Arial" panose="020B0604020202020204" pitchFamily="34" charset="0"/>
              <a:ea typeface="+mj-ea"/>
              <a:cs typeface="Arial" panose="020B0604020202020204" pitchFamily="34" charset="0"/>
            </a:endParaRPr>
          </a:p>
        </p:txBody>
      </p:sp>
      <p:pic>
        <p:nvPicPr>
          <p:cNvPr id="3" name="Grafik 2">
            <a:extLst>
              <a:ext uri="{FF2B5EF4-FFF2-40B4-BE49-F238E27FC236}">
                <a16:creationId xmlns:a16="http://schemas.microsoft.com/office/drawing/2014/main" id="{A35359CA-64E8-0837-C8BA-90BA7FE8FE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124929"/>
            <a:ext cx="4987574" cy="5214594"/>
          </a:xfrm>
          <a:prstGeom prst="rect">
            <a:avLst/>
          </a:prstGeom>
        </p:spPr>
      </p:pic>
    </p:spTree>
    <p:extLst>
      <p:ext uri="{BB962C8B-B14F-4D97-AF65-F5344CB8AC3E}">
        <p14:creationId xmlns:p14="http://schemas.microsoft.com/office/powerpoint/2010/main" val="2857550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1DAF692-6A79-4AFD-BA0C-315660AAAE30}"/>
              </a:ext>
            </a:extLst>
          </p:cNvPr>
          <p:cNvSpPr txBox="1">
            <a:spLocks/>
          </p:cNvSpPr>
          <p:nvPr/>
        </p:nvSpPr>
        <p:spPr bwMode="auto">
          <a:xfrm>
            <a:off x="280670" y="243358"/>
            <a:ext cx="11840307" cy="681107"/>
          </a:xfrm>
          <a:prstGeom prst="rect">
            <a:avLst/>
          </a:prstGeom>
          <a:noFill/>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0" marR="0" indent="0" algn="l" defTabSz="914400" rtl="0" eaLnBrk="1" latinLnBrk="0" hangingPunct="1">
              <a:lnSpc>
                <a:spcPct val="100000"/>
              </a:lnSpc>
              <a:spcBef>
                <a:spcPts val="0"/>
              </a:spcBef>
              <a:spcAft>
                <a:spcPts val="0"/>
              </a:spcAft>
              <a:buClrTx/>
              <a:buSzTx/>
              <a:buFontTx/>
              <a:buNone/>
              <a:tabLst>
                <a:tab pos="368300" algn="l"/>
              </a:tabLst>
              <a:defRPr sz="2300" b="0" i="0" u="none" strike="noStrike" cap="none" spc="0" baseline="0">
                <a:ln>
                  <a:noFill/>
                </a:ln>
                <a:solidFill>
                  <a:srgbClr val="FFFFFF"/>
                </a:solidFill>
                <a:uFillTx/>
                <a:latin typeface="Arial"/>
                <a:ea typeface="Arial"/>
                <a:cs typeface="Arial"/>
                <a:sym typeface="Arial"/>
              </a:defRPr>
            </a:lvl1pPr>
            <a:lvl2pPr marL="234723" marR="0" indent="-234723"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2pPr>
            <a:lvl3pPr marL="219075" marR="0" indent="-219075"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3pPr>
            <a:lvl4pPr marL="2628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4pPr>
            <a:lvl5pPr marL="2628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5pPr>
            <a:lvl6pPr marL="7200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6pPr>
            <a:lvl7pPr marL="11772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7pPr>
            <a:lvl8pPr marL="16344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8pPr>
            <a:lvl9pPr marL="20916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tab pos="368300" algn="l"/>
              </a:tabLst>
              <a:defRPr/>
            </a:pPr>
            <a:r>
              <a:rPr kumimoji="0" lang="en-US" altLang="de-DE" sz="2800" b="1" i="0" u="none" strike="noStrike" kern="0" cap="none" spc="0" normalizeH="0" baseline="0" noProof="0" dirty="0">
                <a:ln>
                  <a:noFill/>
                </a:ln>
                <a:solidFill>
                  <a:srgbClr val="182859"/>
                </a:solidFill>
                <a:effectLst/>
                <a:uLnTx/>
                <a:uFillTx/>
                <a:latin typeface="Segoe UI" panose="020B0502040204020203" pitchFamily="34" charset="0"/>
                <a:cs typeface="Segoe UI" panose="020B0502040204020203" pitchFamily="34" charset="0"/>
                <a:sym typeface="Arial"/>
              </a:rPr>
              <a:t>R&amp;D &amp; High-tech Companies on Site, e.g.</a:t>
            </a:r>
          </a:p>
        </p:txBody>
      </p:sp>
      <p:sp>
        <p:nvSpPr>
          <p:cNvPr id="3" name="Rechteck 2">
            <a:extLst>
              <a:ext uri="{FF2B5EF4-FFF2-40B4-BE49-F238E27FC236}">
                <a16:creationId xmlns:a16="http://schemas.microsoft.com/office/drawing/2014/main" id="{CE19D40D-FFEC-4A82-2A81-547F4325C3A7}"/>
              </a:ext>
            </a:extLst>
          </p:cNvPr>
          <p:cNvSpPr/>
          <p:nvPr/>
        </p:nvSpPr>
        <p:spPr>
          <a:xfrm>
            <a:off x="8446168" y="4848727"/>
            <a:ext cx="3745832" cy="2009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Inhaltsplatzhalter 10"/>
          <p:cNvSpPr>
            <a:spLocks noGrp="1"/>
          </p:cNvSpPr>
          <p:nvPr>
            <p:ph idx="4294967295"/>
          </p:nvPr>
        </p:nvSpPr>
        <p:spPr>
          <a:xfrm>
            <a:off x="615949" y="1210192"/>
            <a:ext cx="11576051" cy="5218826"/>
          </a:xfrm>
          <a:prstGeom prst="rect">
            <a:avLst/>
          </a:prstGeom>
        </p:spPr>
        <p:txBody>
          <a:bodyPr>
            <a:noAutofit/>
          </a:bodyPr>
          <a:lstStyle/>
          <a:p>
            <a:pPr>
              <a:lnSpc>
                <a:spcPct val="100000"/>
              </a:lnSpc>
              <a:spcBef>
                <a:spcPts val="1800"/>
              </a:spcBef>
            </a:pPr>
            <a:r>
              <a:rPr lang="de-DE" sz="1800" b="1" dirty="0">
                <a:latin typeface="Segoe UI" panose="020B0502040204020203" pitchFamily="34" charset="0"/>
                <a:cs typeface="Segoe UI" panose="020B0502040204020203" pitchFamily="34" charset="0"/>
              </a:rPr>
              <a:t>AC2T     	 </a:t>
            </a:r>
            <a:r>
              <a:rPr lang="de-DE" sz="1800" dirty="0">
                <a:latin typeface="Segoe UI" panose="020B0502040204020203" pitchFamily="34" charset="0"/>
                <a:cs typeface="Segoe UI" panose="020B0502040204020203" pitchFamily="34" charset="0"/>
              </a:rPr>
              <a:t>R&amp;D </a:t>
            </a:r>
            <a:r>
              <a:rPr lang="en-GB" sz="1800" dirty="0">
                <a:latin typeface="Segoe UI" panose="020B0502040204020203" pitchFamily="34" charset="0"/>
                <a:cs typeface="Segoe UI" panose="020B0502040204020203" pitchFamily="34" charset="0"/>
              </a:rPr>
              <a:t>Centre of Excellence in Tribology</a:t>
            </a:r>
          </a:p>
          <a:p>
            <a:pPr>
              <a:lnSpc>
                <a:spcPct val="100000"/>
              </a:lnSpc>
              <a:spcBef>
                <a:spcPts val="1800"/>
              </a:spcBef>
            </a:pPr>
            <a:r>
              <a:rPr lang="de-DE" sz="1800" b="1" dirty="0">
                <a:latin typeface="Segoe UI" panose="020B0502040204020203" pitchFamily="34" charset="0"/>
                <a:cs typeface="Segoe UI" panose="020B0502040204020203" pitchFamily="34" charset="0"/>
              </a:rPr>
              <a:t>CEST     	 </a:t>
            </a:r>
            <a:r>
              <a:rPr lang="de-DE" sz="1800" dirty="0">
                <a:latin typeface="Segoe UI" panose="020B0502040204020203" pitchFamily="34" charset="0"/>
                <a:cs typeface="Segoe UI" panose="020B0502040204020203" pitchFamily="34" charset="0"/>
              </a:rPr>
              <a:t>R&amp;D </a:t>
            </a:r>
            <a:r>
              <a:rPr lang="en-GB" sz="1800" dirty="0">
                <a:latin typeface="Segoe UI" panose="020B0502040204020203" pitchFamily="34" charset="0"/>
                <a:cs typeface="Segoe UI" panose="020B0502040204020203" pitchFamily="34" charset="0"/>
              </a:rPr>
              <a:t>Centre for Electrochemical Surface Technology</a:t>
            </a:r>
          </a:p>
          <a:p>
            <a:pPr>
              <a:lnSpc>
                <a:spcPct val="100000"/>
              </a:lnSpc>
              <a:spcBef>
                <a:spcPts val="1800"/>
              </a:spcBef>
              <a:tabLst>
                <a:tab pos="1885950" algn="l"/>
              </a:tabLst>
            </a:pPr>
            <a:r>
              <a:rPr lang="en-GB" sz="1800" b="1" dirty="0">
                <a:latin typeface="Segoe UI" panose="020B0502040204020203" pitchFamily="34" charset="0"/>
                <a:cs typeface="Segoe UI" panose="020B0502040204020203" pitchFamily="34" charset="0"/>
              </a:rPr>
              <a:t>FHWN    	</a:t>
            </a:r>
            <a:r>
              <a:rPr lang="en-GB" sz="1800" dirty="0">
                <a:latin typeface="Segoe UI" panose="020B0502040204020203" pitchFamily="34" charset="0"/>
                <a:cs typeface="Segoe UI" panose="020B0502040204020203" pitchFamily="34" charset="0"/>
              </a:rPr>
              <a:t>University of Applied Science Wr</a:t>
            </a:r>
            <a:r>
              <a:rPr lang="de-DE" sz="1800" dirty="0">
                <a:latin typeface="Segoe UI" panose="020B0502040204020203" pitchFamily="34" charset="0"/>
                <a:cs typeface="Segoe UI" panose="020B0502040204020203" pitchFamily="34" charset="0"/>
              </a:rPr>
              <a:t>. Neustadt</a:t>
            </a:r>
          </a:p>
          <a:p>
            <a:pPr>
              <a:lnSpc>
                <a:spcPct val="100000"/>
              </a:lnSpc>
              <a:spcBef>
                <a:spcPts val="1800"/>
              </a:spcBef>
              <a:tabLst>
                <a:tab pos="1885950" algn="l"/>
                <a:tab pos="2238375" algn="l"/>
              </a:tabLst>
            </a:pPr>
            <a:r>
              <a:rPr lang="de-DE" sz="1800" b="1" dirty="0">
                <a:latin typeface="Segoe UI" panose="020B0502040204020203" pitchFamily="34" charset="0"/>
                <a:cs typeface="Segoe UI" panose="020B0502040204020203" pitchFamily="34" charset="0"/>
              </a:rPr>
              <a:t>FOTEC   	</a:t>
            </a:r>
            <a:r>
              <a:rPr lang="de-DE" sz="1800" dirty="0">
                <a:latin typeface="Segoe UI" panose="020B0502040204020203" pitchFamily="34" charset="0"/>
                <a:cs typeface="Segoe UI" panose="020B0502040204020203" pitchFamily="34" charset="0"/>
              </a:rPr>
              <a:t>Research &amp; Technology-Transfer ltd.</a:t>
            </a:r>
          </a:p>
          <a:p>
            <a:pPr>
              <a:lnSpc>
                <a:spcPct val="100000"/>
              </a:lnSpc>
              <a:spcBef>
                <a:spcPts val="1800"/>
              </a:spcBef>
              <a:tabLst>
                <a:tab pos="1885950" algn="l"/>
                <a:tab pos="2238375" algn="l"/>
              </a:tabLst>
            </a:pPr>
            <a:r>
              <a:rPr lang="de-DE" sz="1800" b="1" dirty="0">
                <a:latin typeface="Segoe UI" panose="020B0502040204020203" pitchFamily="34" charset="0"/>
                <a:cs typeface="Segoe UI" panose="020B0502040204020203" pitchFamily="34" charset="0"/>
              </a:rPr>
              <a:t>DISS       	</a:t>
            </a:r>
            <a:r>
              <a:rPr lang="de-DE" sz="1800" dirty="0">
                <a:latin typeface="Segoe UI" panose="020B0502040204020203" pitchFamily="34" charset="0"/>
                <a:cs typeface="Segoe UI" panose="020B0502040204020203" pitchFamily="34" charset="0"/>
              </a:rPr>
              <a:t>Department </a:t>
            </a:r>
            <a:r>
              <a:rPr lang="en-GB" sz="1800" dirty="0">
                <a:latin typeface="Segoe UI" panose="020B0502040204020203" pitchFamily="34" charset="0"/>
                <a:cs typeface="Segoe UI" panose="020B0502040204020203" pitchFamily="34" charset="0"/>
              </a:rPr>
              <a:t>for </a:t>
            </a:r>
            <a:r>
              <a:rPr lang="de-DE" sz="1800" dirty="0">
                <a:latin typeface="Segoe UI" panose="020B0502040204020203" pitchFamily="34" charset="0"/>
                <a:cs typeface="Segoe UI" panose="020B0502040204020203" pitchFamily="34" charset="0"/>
              </a:rPr>
              <a:t>Integrated Sensor Systems, </a:t>
            </a:r>
            <a:r>
              <a:rPr lang="en-GB" sz="1800" dirty="0">
                <a:latin typeface="Segoe UI" panose="020B0502040204020203" pitchFamily="34" charset="0"/>
                <a:cs typeface="Segoe UI" panose="020B0502040204020203" pitchFamily="34" charset="0"/>
              </a:rPr>
              <a:t>Danube</a:t>
            </a:r>
            <a:r>
              <a:rPr lang="de-DE" sz="1800" dirty="0">
                <a:latin typeface="Segoe UI" panose="020B0502040204020203" pitchFamily="34" charset="0"/>
                <a:cs typeface="Segoe UI" panose="020B0502040204020203" pitchFamily="34" charset="0"/>
              </a:rPr>
              <a:t> University Krems </a:t>
            </a:r>
          </a:p>
          <a:p>
            <a:pPr>
              <a:lnSpc>
                <a:spcPct val="100000"/>
              </a:lnSpc>
              <a:spcBef>
                <a:spcPts val="1800"/>
              </a:spcBef>
            </a:pPr>
            <a:r>
              <a:rPr lang="de-DE" sz="1800" b="1" dirty="0">
                <a:latin typeface="Segoe UI" panose="020B0502040204020203" pitchFamily="34" charset="0"/>
                <a:cs typeface="Segoe UI" panose="020B0502040204020203" pitchFamily="34" charset="0"/>
              </a:rPr>
              <a:t>AAC       	 </a:t>
            </a:r>
            <a:r>
              <a:rPr lang="de-DE" sz="1800" dirty="0">
                <a:latin typeface="Segoe UI" panose="020B0502040204020203" pitchFamily="34" charset="0"/>
                <a:cs typeface="Segoe UI" panose="020B0502040204020203" pitchFamily="34" charset="0"/>
              </a:rPr>
              <a:t>Aerospace and </a:t>
            </a:r>
            <a:r>
              <a:rPr lang="en-GB" sz="1800" dirty="0">
                <a:latin typeface="Segoe UI" panose="020B0502040204020203" pitchFamily="34" charset="0"/>
                <a:cs typeface="Segoe UI" panose="020B0502040204020203" pitchFamily="34" charset="0"/>
              </a:rPr>
              <a:t>Advanced</a:t>
            </a:r>
            <a:r>
              <a:rPr lang="de-DE" sz="1800" dirty="0">
                <a:latin typeface="Segoe UI" panose="020B0502040204020203" pitchFamily="34" charset="0"/>
                <a:cs typeface="Segoe UI" panose="020B0502040204020203" pitchFamily="34" charset="0"/>
              </a:rPr>
              <a:t> Composites ltd.</a:t>
            </a:r>
          </a:p>
          <a:p>
            <a:pPr>
              <a:lnSpc>
                <a:spcPct val="100000"/>
              </a:lnSpc>
              <a:spcBef>
                <a:spcPts val="1800"/>
              </a:spcBef>
            </a:pPr>
            <a:r>
              <a:rPr lang="en-GB" sz="1800" b="1" dirty="0">
                <a:latin typeface="Segoe UI" panose="020B0502040204020203" pitchFamily="34" charset="0"/>
                <a:cs typeface="Segoe UI" panose="020B0502040204020203" pitchFamily="34" charset="0"/>
              </a:rPr>
              <a:t>RHP technology / Attophotonics</a:t>
            </a:r>
            <a:r>
              <a:rPr lang="de-DE" sz="1800" b="1" dirty="0">
                <a:latin typeface="Segoe UI" panose="020B0502040204020203" pitchFamily="34" charset="0"/>
                <a:cs typeface="Segoe UI" panose="020B0502040204020203" pitchFamily="34" charset="0"/>
              </a:rPr>
              <a:t> </a:t>
            </a:r>
            <a:r>
              <a:rPr lang="en-GB" sz="1800" b="1" dirty="0">
                <a:latin typeface="Segoe UI" panose="020B0502040204020203" pitchFamily="34" charset="0"/>
                <a:cs typeface="Segoe UI" panose="020B0502040204020203" pitchFamily="34" charset="0"/>
              </a:rPr>
              <a:t>   </a:t>
            </a:r>
            <a:r>
              <a:rPr lang="en-GB" sz="1800" dirty="0">
                <a:latin typeface="Segoe UI" panose="020B0502040204020203" pitchFamily="34" charset="0"/>
                <a:cs typeface="Segoe UI" panose="020B0502040204020203" pitchFamily="34" charset="0"/>
              </a:rPr>
              <a:t>Powder technology, Additive Manufacturing,  Smart materials &amp; surfaces </a:t>
            </a:r>
          </a:p>
          <a:p>
            <a:pPr>
              <a:lnSpc>
                <a:spcPct val="100000"/>
              </a:lnSpc>
              <a:spcBef>
                <a:spcPts val="1800"/>
              </a:spcBef>
            </a:pPr>
            <a:r>
              <a:rPr lang="de-DE" sz="1800" b="1" dirty="0">
                <a:latin typeface="Segoe UI" panose="020B0502040204020203" pitchFamily="34" charset="0"/>
                <a:cs typeface="Segoe UI" panose="020B0502040204020203" pitchFamily="34" charset="0"/>
              </a:rPr>
              <a:t>Diamond Aircraft Industries</a:t>
            </a:r>
            <a:r>
              <a:rPr lang="de-DE" sz="1800" dirty="0">
                <a:latin typeface="Segoe UI" panose="020B0502040204020203" pitchFamily="34" charset="0"/>
                <a:cs typeface="Segoe UI" panose="020B0502040204020203" pitchFamily="34" charset="0"/>
              </a:rPr>
              <a:t>             R&amp;D and </a:t>
            </a:r>
            <a:r>
              <a:rPr lang="de-DE" sz="1800" dirty="0" err="1">
                <a:latin typeface="Segoe UI" panose="020B0502040204020203" pitchFamily="34" charset="0"/>
                <a:cs typeface="Segoe UI" panose="020B0502040204020203" pitchFamily="34" charset="0"/>
              </a:rPr>
              <a:t>production</a:t>
            </a:r>
            <a:r>
              <a:rPr lang="de-DE" sz="1800" dirty="0">
                <a:latin typeface="Segoe UI" panose="020B0502040204020203" pitchFamily="34" charset="0"/>
                <a:cs typeface="Segoe UI" panose="020B0502040204020203" pitchFamily="34" charset="0"/>
              </a:rPr>
              <a:t> of </a:t>
            </a:r>
            <a:r>
              <a:rPr lang="de-DE" sz="1800" dirty="0" err="1">
                <a:latin typeface="Segoe UI" panose="020B0502040204020203" pitchFamily="34" charset="0"/>
                <a:cs typeface="Segoe UI" panose="020B0502040204020203" pitchFamily="34" charset="0"/>
              </a:rPr>
              <a:t>piston</a:t>
            </a:r>
            <a:r>
              <a:rPr lang="de-DE" sz="1800" dirty="0">
                <a:latin typeface="Segoe UI" panose="020B0502040204020203" pitchFamily="34" charset="0"/>
                <a:cs typeface="Segoe UI" panose="020B0502040204020203" pitchFamily="34" charset="0"/>
              </a:rPr>
              <a:t> </a:t>
            </a:r>
            <a:r>
              <a:rPr lang="de-DE" sz="1800" dirty="0" err="1">
                <a:latin typeface="Segoe UI" panose="020B0502040204020203" pitchFamily="34" charset="0"/>
                <a:cs typeface="Segoe UI" panose="020B0502040204020203" pitchFamily="34" charset="0"/>
              </a:rPr>
              <a:t>aircraft</a:t>
            </a:r>
            <a:r>
              <a:rPr lang="de-DE" sz="1800" dirty="0">
                <a:latin typeface="Segoe UI" panose="020B0502040204020203" pitchFamily="34" charset="0"/>
                <a:cs typeface="Segoe UI" panose="020B0502040204020203" pitchFamily="34" charset="0"/>
              </a:rPr>
              <a:t> </a:t>
            </a:r>
            <a:r>
              <a:rPr lang="de-DE" sz="1800" dirty="0" err="1">
                <a:latin typeface="Segoe UI" panose="020B0502040204020203" pitchFamily="34" charset="0"/>
                <a:cs typeface="Segoe UI" panose="020B0502040204020203" pitchFamily="34" charset="0"/>
              </a:rPr>
              <a:t>models</a:t>
            </a:r>
            <a:r>
              <a:rPr lang="de-DE" sz="1800" dirty="0">
                <a:latin typeface="Segoe UI" panose="020B0502040204020203" pitchFamily="34" charset="0"/>
                <a:cs typeface="Segoe UI" panose="020B0502040204020203" pitchFamily="34" charset="0"/>
              </a:rPr>
              <a:t> </a:t>
            </a:r>
          </a:p>
          <a:p>
            <a:pPr>
              <a:lnSpc>
                <a:spcPct val="100000"/>
              </a:lnSpc>
              <a:spcBef>
                <a:spcPts val="1800"/>
              </a:spcBef>
            </a:pPr>
            <a:r>
              <a:rPr lang="de-DE" sz="1800" b="1" dirty="0">
                <a:latin typeface="Segoe UI" panose="020B0502040204020203" pitchFamily="34" charset="0"/>
                <a:cs typeface="Segoe UI" panose="020B0502040204020203" pitchFamily="34" charset="0"/>
              </a:rPr>
              <a:t>Austro Engine   </a:t>
            </a:r>
            <a:r>
              <a:rPr lang="de-DE" sz="1800" dirty="0">
                <a:latin typeface="Segoe UI" panose="020B0502040204020203" pitchFamily="34" charset="0"/>
                <a:cs typeface="Segoe UI" panose="020B0502040204020203" pitchFamily="34" charset="0"/>
              </a:rPr>
              <a:t>I</a:t>
            </a:r>
            <a:r>
              <a:rPr lang="en-US" sz="1800" dirty="0" err="1">
                <a:latin typeface="Segoe UI" panose="020B0502040204020203" pitchFamily="34" charset="0"/>
                <a:cs typeface="Segoe UI" panose="020B0502040204020203" pitchFamily="34" charset="0"/>
              </a:rPr>
              <a:t>nnovative</a:t>
            </a:r>
            <a:r>
              <a:rPr lang="en-US" sz="1800" dirty="0">
                <a:latin typeface="Segoe UI" panose="020B0502040204020203" pitchFamily="34" charset="0"/>
                <a:cs typeface="Segoe UI" panose="020B0502040204020203" pitchFamily="34" charset="0"/>
              </a:rPr>
              <a:t> solutions in jet fuel piston engines well as of rotary engines</a:t>
            </a:r>
          </a:p>
          <a:p>
            <a:pPr>
              <a:lnSpc>
                <a:spcPct val="100000"/>
              </a:lnSpc>
              <a:spcBef>
                <a:spcPts val="1800"/>
              </a:spcBef>
            </a:pPr>
            <a:r>
              <a:rPr lang="de-AT" sz="1800" b="1" dirty="0">
                <a:latin typeface="Segoe UI" panose="020B0502040204020203" pitchFamily="34" charset="0"/>
                <a:cs typeface="Segoe UI" panose="020B0502040204020203" pitchFamily="34" charset="0"/>
              </a:rPr>
              <a:t>IEG</a:t>
            </a:r>
            <a:r>
              <a:rPr lang="de-AT" sz="1800" dirty="0">
                <a:latin typeface="Segoe UI" panose="020B0502040204020203" pitchFamily="34" charset="0"/>
                <a:cs typeface="Segoe UI" panose="020B0502040204020203" pitchFamily="34" charset="0"/>
              </a:rPr>
              <a:t> 		  Institut for </a:t>
            </a:r>
            <a:r>
              <a:rPr lang="de-AT" sz="1800" dirty="0" err="1">
                <a:latin typeface="Segoe UI" panose="020B0502040204020203" pitchFamily="34" charset="0"/>
                <a:cs typeface="Segoe UI" panose="020B0502040204020203" pitchFamily="34" charset="0"/>
              </a:rPr>
              <a:t>electrochemistry</a:t>
            </a:r>
            <a:r>
              <a:rPr lang="de-AT" sz="1800" dirty="0">
                <a:latin typeface="Segoe UI" panose="020B0502040204020203" pitchFamily="34" charset="0"/>
                <a:cs typeface="Segoe UI" panose="020B0502040204020203" pitchFamily="34" charset="0"/>
              </a:rPr>
              <a:t>, </a:t>
            </a:r>
            <a:r>
              <a:rPr lang="de-AT" sz="1800" dirty="0" err="1">
                <a:latin typeface="Segoe UI" panose="020B0502040204020203" pitchFamily="34" charset="0"/>
                <a:cs typeface="Segoe UI" panose="020B0502040204020203" pitchFamily="34" charset="0"/>
              </a:rPr>
              <a:t>electroplating</a:t>
            </a:r>
            <a:r>
              <a:rPr lang="de-AT" sz="1800" dirty="0">
                <a:latin typeface="Segoe UI" panose="020B0502040204020203" pitchFamily="34" charset="0"/>
                <a:cs typeface="Segoe UI" panose="020B0502040204020203" pitchFamily="34" charset="0"/>
              </a:rPr>
              <a:t> and Materials-Chemistry</a:t>
            </a:r>
            <a:endParaRPr lang="de-DE" sz="1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294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0">
            <a:extLst>
              <a:ext uri="{FF2B5EF4-FFF2-40B4-BE49-F238E27FC236}">
                <a16:creationId xmlns:a16="http://schemas.microsoft.com/office/drawing/2014/main" id="{FECCE1D9-77E4-82C3-9E79-679A3D2EFC4A}"/>
              </a:ext>
            </a:extLst>
          </p:cNvPr>
          <p:cNvSpPr txBox="1">
            <a:spLocks/>
          </p:cNvSpPr>
          <p:nvPr/>
        </p:nvSpPr>
        <p:spPr>
          <a:xfrm>
            <a:off x="621214" y="924465"/>
            <a:ext cx="10949571" cy="56005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t>
            </a:r>
            <a:r>
              <a:rPr kumimoji="0" lang="de-AT" sz="2400" b="0"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2</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direct</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combustion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pistion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engines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t>
            </a:r>
            <a:r>
              <a:rPr kumimoji="0" lang="de-AT" sz="2400" b="0"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2  </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power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train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storage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fuel</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cell</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batteries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for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Aeronautics</a:t>
            </a:r>
            <a:endPar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Determination of gas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proofness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mechanical</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and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tribological</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behaviour</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under</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cryogen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conditions</a:t>
            </a:r>
            <a:endPar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Digital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twin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for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development</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of liquid hydrogen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storage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for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aeronautic</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applications</a:t>
            </a:r>
            <a:endPar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3D printed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components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R&amp;D, digital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twin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test</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facilites</a:t>
            </a:r>
            <a:endPar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ECAP to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improve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H</a:t>
            </a:r>
            <a:r>
              <a:rPr kumimoji="0" lang="de-AT" sz="2400" b="0"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2</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Storage in Magnesium</a:t>
            </a: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Manufactoring</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of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components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made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by</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Poder</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Injection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Moulding</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for </a:t>
            </a:r>
            <a:b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Hydrogen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valve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housings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connectors</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etc.</a:t>
            </a: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Compact Multi-Channel Components for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pressure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regulation</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systems</a:t>
            </a:r>
            <a:endPar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R&amp;D of H2 Sensors and Sensor-Systems/Networks</a:t>
            </a: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Development of gas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proove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pipe</a:t>
            </a:r>
            <a:r>
              <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AT"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connections</a:t>
            </a:r>
            <a:endParaRPr kumimoji="0" lang="de-AT"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LH2L Liquid Hydrogen Lab for Hydrogen </a:t>
            </a:r>
            <a:r>
              <a:rPr kumimoji="0" lang="de-DE"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Applications</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 name="Titel 1">
            <a:extLst>
              <a:ext uri="{FF2B5EF4-FFF2-40B4-BE49-F238E27FC236}">
                <a16:creationId xmlns:a16="http://schemas.microsoft.com/office/drawing/2014/main" id="{5A9BFE96-3E10-9E47-A611-6C9DA15C39DB}"/>
              </a:ext>
            </a:extLst>
          </p:cNvPr>
          <p:cNvSpPr txBox="1">
            <a:spLocks/>
          </p:cNvSpPr>
          <p:nvPr/>
        </p:nvSpPr>
        <p:spPr bwMode="auto">
          <a:xfrm>
            <a:off x="280670" y="243358"/>
            <a:ext cx="11840307" cy="681107"/>
          </a:xfrm>
          <a:prstGeom prst="rect">
            <a:avLst/>
          </a:prstGeom>
          <a:noFill/>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0" marR="0" indent="0" algn="l" defTabSz="914400" rtl="0" eaLnBrk="1" latinLnBrk="0" hangingPunct="1">
              <a:lnSpc>
                <a:spcPct val="100000"/>
              </a:lnSpc>
              <a:spcBef>
                <a:spcPts val="0"/>
              </a:spcBef>
              <a:spcAft>
                <a:spcPts val="0"/>
              </a:spcAft>
              <a:buClrTx/>
              <a:buSzTx/>
              <a:buFontTx/>
              <a:buNone/>
              <a:tabLst>
                <a:tab pos="368300" algn="l"/>
              </a:tabLst>
              <a:defRPr sz="2300" b="0" i="0" u="none" strike="noStrike" cap="none" spc="0" baseline="0">
                <a:ln>
                  <a:noFill/>
                </a:ln>
                <a:solidFill>
                  <a:srgbClr val="FFFFFF"/>
                </a:solidFill>
                <a:uFillTx/>
                <a:latin typeface="Arial"/>
                <a:ea typeface="Arial"/>
                <a:cs typeface="Arial"/>
                <a:sym typeface="Arial"/>
              </a:defRPr>
            </a:lvl1pPr>
            <a:lvl2pPr marL="234723" marR="0" indent="-234723"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2pPr>
            <a:lvl3pPr marL="219075" marR="0" indent="-219075"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3pPr>
            <a:lvl4pPr marL="2628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4pPr>
            <a:lvl5pPr marL="2628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5pPr>
            <a:lvl6pPr marL="7200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6pPr>
            <a:lvl7pPr marL="11772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7pPr>
            <a:lvl8pPr marL="16344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8pPr>
            <a:lvl9pPr marL="2091688" marR="0" indent="-262888" algn="l" defTabSz="914400" rtl="0" eaLnBrk="1" latinLnBrk="0" hangingPunct="1">
              <a:lnSpc>
                <a:spcPct val="100000"/>
              </a:lnSpc>
              <a:spcBef>
                <a:spcPts val="0"/>
              </a:spcBef>
              <a:spcAft>
                <a:spcPts val="0"/>
              </a:spcAft>
              <a:buClrTx/>
              <a:buSzPct val="100000"/>
              <a:buFontTx/>
              <a:buChar char="•"/>
              <a:tabLst>
                <a:tab pos="368300" algn="l"/>
              </a:tabLst>
              <a:defRPr sz="2300" b="0" i="0" u="none" strike="noStrike" cap="none" spc="0" baseline="0">
                <a:ln>
                  <a:noFill/>
                </a:ln>
                <a:solidFill>
                  <a:srgbClr val="FFFFFF"/>
                </a:solidFill>
                <a:uFillTx/>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tab pos="368300" algn="l"/>
              </a:tabLst>
              <a:defRPr/>
            </a:pPr>
            <a:r>
              <a:rPr kumimoji="0" lang="en-US" altLang="de-DE" sz="2800" b="1" i="0" u="none" strike="noStrike" kern="0" cap="none" spc="0" normalizeH="0" baseline="0" noProof="0" dirty="0">
                <a:ln>
                  <a:noFill/>
                </a:ln>
                <a:solidFill>
                  <a:srgbClr val="182859"/>
                </a:solidFill>
                <a:effectLst/>
                <a:uLnTx/>
                <a:uFillTx/>
                <a:latin typeface="Segoe UI" panose="020B0502040204020203" pitchFamily="34" charset="0"/>
                <a:cs typeface="Segoe UI" panose="020B0502040204020203" pitchFamily="34" charset="0"/>
                <a:sym typeface="Arial"/>
              </a:rPr>
              <a:t>Running &amp; intended Projects, e.g.</a:t>
            </a:r>
          </a:p>
        </p:txBody>
      </p:sp>
      <p:pic>
        <p:nvPicPr>
          <p:cNvPr id="7" name="Grafik 6" descr="Ein Bild, das Text, Person, Hand enthält.&#10;&#10;Automatisch generierte Beschreibung">
            <a:extLst>
              <a:ext uri="{FF2B5EF4-FFF2-40B4-BE49-F238E27FC236}">
                <a16:creationId xmlns:a16="http://schemas.microsoft.com/office/drawing/2014/main" id="{19BFBBC6-37A9-2D3A-CE79-4EB39F765E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0" r="13030"/>
          <a:stretch/>
        </p:blipFill>
        <p:spPr>
          <a:xfrm>
            <a:off x="8263467" y="3422319"/>
            <a:ext cx="3928533" cy="3435681"/>
          </a:xfrm>
          <a:prstGeom prst="rect">
            <a:avLst/>
          </a:prstGeom>
        </p:spPr>
      </p:pic>
    </p:spTree>
    <p:extLst>
      <p:ext uri="{BB962C8B-B14F-4D97-AF65-F5344CB8AC3E}">
        <p14:creationId xmlns:p14="http://schemas.microsoft.com/office/powerpoint/2010/main" val="162789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5">
            <a:extLst>
              <a:ext uri="{FF2B5EF4-FFF2-40B4-BE49-F238E27FC236}">
                <a16:creationId xmlns:a16="http://schemas.microsoft.com/office/drawing/2014/main" id="{8ABED1B2-609D-E2ED-E0D1-8851A42CAB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25400"/>
            <a:ext cx="12412375"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2" descr="data:image/png;base64,%20iVBORw0KGgoAAAANSUhEUgAAAKkAAABECAYAAAD6DxVzAAAAAXNSR0IArs4c6QAAAARnQU1BAACxjwv8YQUAAAAJcEhZcwAADsMAAA7DAcdvqGQAABcsSURBVHhe7V0LuB3juf7+f2bW2nsn2TvZuRHSIESECCqCIErQFg9a92tpj160Li36cPR26KGHPkr1UEepah2qtFXHLZSoSyTuNBf3+y0niOy111qzZv7/vO83a+3saJDsHbL0zJtn9sz8M/PPf3m/9/u+f629Y5aMn+IlR47VDIPNiS+Ld4e1L3jg2qw0g63vc+RoBlgxwdD6cQ9ykuZoHngJ8CMnaY4mhjGBc5KTNEdzgokRZNSAkTlJczQvrCFHc3efo4lBMnpvhmRnS5GTNEfTwOg/afu9ev6lyEmao2ngGZkaE+0yZtKgepEiJ2mOpoF+quSlKMXiMi4/J2mOpoIxvhCFYUf9VJGTNEfTgEqKxKno03RwVpIhJ2mOpgFJisSpYL3PlTRHk0JZ6guJtbmS5mhOMLunu4eS5iTN0ZxQITUSIXnKSZqjeVE01oCpOUlzNCeopCEyJ+ddnjjlaGaApd4OAGH5ZX1F/359JEmxJTjoYxUIQKRQyOpIUVeOTz7CMNv6iDZrpTt1NwystOxnXphZYVnfSeqc2LHriJ0wXiRCo1a2FhpMV0ncrAfEjF1X7Oi1UNh3e8mxusEJ9eKefFrc/KdEgmW+I7LCaDFWyt7dIUn1gPanH1nIsr6TtFqV6IiDpHD4gZK+8qqSdoXhvJj2QSKtLVL9zvckOmx/Cff8bP1ijk8sQNLaxZdL9fyLxbS11gtXDkicpOLd7LTgDxzy2OznWNY/kn71SAm2/rRUTzl95dx1HIvdbKIUjvmKVM84Rwoge7jP7vWLOT7JiC+4RKr/cb6YAW31kpVDASFg1fknkOIfPGjBrMdZ1j+SHv0lCTafKJVvniy+VlNLaix2cSVBEF+o7MM6lkFcFbvFJCme+E2pnv1zMWuOlGDixrjQt6bkaAbQ3TtJZz0o6d2zwLaoXr5yiMCdmvPPOuMO7Zg/5z6W9Zuk4dStpHruhWIGDcysB6T0MQi7+F3xCxeJe+118Uu6lLAGDfAkMkgabLe1FE8+Tqo/OU/cnIfxXC8iM6HitrrAEWE7l2c0H2fb1Oh7twHvpfE3I9hMNq0hTH0ESRo794Yz5rDB8++fwbL+kfQrh0vhXw5HAtQldvgwkYED6hfRZhL0xZfFPfWMuBdeFv/W20pOZn5m8GAJtpwkwYbjpHz8KeLmLYDlFRtPiu8ui0HcKi2NstUAi4Gm4fQmCcnJlYhliPMRojHhDYOpxtnGceG1f0IEGOMkdV3o8+HtT835I8v6TdLiyceCeCtgObjf1xIxHHQkTASJXD7yGAk/s70E20zOSBCFSvrktrskue6GLCFbUeXiZJJEDYL1BawDhhQddbCE22yVldF1pWgH6o4vv0qSW+8Q82EG1GgL+8s+oO/apiKe4zGvc1XkfeBBxmi3nZGcHpC9u4g2IJZP4E5rV2Pu3l7c9z42Mdij1HtnvXxp4JOzr2iU9Q9q5SsATI6h0tYJquCzIGD66BMSbLuV2PXGSPKXWzCpuP3UEyQAeT+0fl6m6iYpFLpDCsd/HXWB8JjQPoEGgfjav/I64uQJYieMU1K4BU9lbeRS2YcliWiL/dTaUjjpW2I3WE+i/feRtluvleJZP1ADDPf5vERHHpKtEb9P/xjTu1dfFTOsUwKEVMlNt8PjPCXFY78qhUP3Rxs+YkVn3TSuj/IdywHf1hoE1gVmYFayKkjKhImK0WeApIhJ/auvi/vfRZLc8lep/ddvlGTh9B2yWzhYfAe3BkG4pyKhW2b4UDEjR4jpGARC7CXBpE1wHc8wNm7cp3ucs6zxIUSj3Q2la5Tj3D38uLiXXoFivSvJjTM07q7deFumqqzjvXX3rhPvMWuPkugLe4gdt77Ubv2ryJDBMMJ1xISReg0SVdVYn+317gYpghCh0rPi/j5fT5PbZ0p88eXiEeMHW24mZsTwnnf11ME926V9aWwo632daIwnz3UM6+g1zlwipKFJhP4yxGB5zxjV62nUy/Pe9fQD7D0CQtTte37PKTh12No/rB+vHNBAHSwMeu3q68QM7RSLiVipWKnULcn1N4l/+x0pHHaA+EpFkj/Cxbe2SbTnZ5W4yc23IyEbANc7WezGGyEJWyKCRMwgBqbChEjAon33ksKxR0t6z2xJn5gn6cOPiX9nsVgoYTh1SpbQYTLtOmPEjBoJcrRIsPWWSPYGiH9jId7XKsHkLZTcvlwGMd8Rg76En98F/QsRdvxFgilb0p5EEC/rJFJRQbJwyqfRZ6PrggHDA7zLI2mk1/BPg2QgO8Oa6It74Fn0F4rIBNLdN0fcM8/rfaw72GS8Dgnb3UNU1BtOnyZ2/AZS+9VvdbzCA/YRKWOcYMycA7vl5hJutQVuRuOgzMFYGAKT2FFrSLD5JCSxVbHDhkqAexhuybtLlIDa34kbaWjjF70FguKdaDvHJdh0Y801ogPxLhDU0Auir2ad0RJssSnqBGk5RhCHnnoAzTtWNDT7ABSMlaqT2WctehmdJGn7BWTrmFQOYPLnmyT84p4S7bqT2E0n1K+vBDAxJI/daEN1qwLXnYB0Gh8ecaCEu+2k5HCvTJfqj34ihVNOAOlGgxxtmpzVrrha7JQt1B1yrS4d0iEt55wu7unnVMFqv/8jVG2shNOmQpXu0kkjacpfPl5XGqKDviAeSh4dsJeUjz0FBICqsFlFTDyvH7yvVH5wJhI6hCJnfk9DgdrNt0m4/TZQtzfEzV0gwc7T1NDKB31Fws9N14munvbjTJGJWj0MOO5rmPiCpLiPcb0BiUxnB5LP4VL51sna5vcu29kNN1BymTGjYYyz1ICjow6R4glfk3T+0xKtOUKS/5kh4a6fEROh7meegWFPgdHOFffcizD63XR5qHzCqXjuULFjx4i0DUB71pLKN07CO5+V6JAvSrTX7lniihi49ofrxSOmbrnwpzCed8S//gbmBnXeda9UvnOaREcfAUUfJrYT7R8xVCpfPxFJ8kurhKjG+nYv+wVGrkn77+7ZIFgarZHkYOO5mOvmPVm/YcVAK7ej1pTij0+TwpEHS3LltZLccAvK1oB67C21P90ole+fqR8ehLvuKOFO20v880ukdulvcbyDKjANxUNtmFCEu++m6lD59mmI7V7DpKyXuU64r3TOQ+q+paMDBJyCe3eRZMYdUjnxezCwiRJuPbln3ZeTUPzucapMdGvp3Pmq1FQ5d+/9CE0uR9y6oaSom8Zq2qFinUMknXlvVgfdZV0YGSowtEkf/ztUa4AaZUQPAoLEPz4XigdvtNlEfa/UoFZ0p3VVLcIoi/9+mqR/u0/iX/0O5LEIJ3YHGZ+Tyknf17oM3qXqPGyI1C6BcMy4Uw2UiV5yyx1iJ01Qj0cxcc++KPFZ52XqC1GgZ4r23RsJ651S+dczED6NVA+X/PlGSR94SJ+LL7lCkpn3iFl3jIpJOH1H8QuekeoZZ6uhBVO3ztx/P+EYwnnpeHPCm/qxVf9J2gAsziApcs+9oB+NVY4/BYPwM/ENFfkQ0K06WGr8n5eKe/IZMWsg5uIkYzLtGiN0sMPJm+t7OEBZ/IQEhzEYJozuWSeV7gnu23QOxiDD/aAOunQlz8AsFk+gBJ4WTxIidjQd7boPt9tGTAER0dAhuIb6YYBU1/i8i1DHmxo2sO5spaImyR33os0IF9AGhzDDvfSyKjD7ogSNlzNhnES2GRPhK1WJz4ZBM85k2ECicQMJgs9sB/VcH03MSMp41P1tlrpywoI0VEL/5iL0ER6GLrsd/eAcoD732FwVDkeVZ8iBY20XiFe7+Nc6T8G2CHkGZ88IlJ1JmlRgHF0lHVu7xki8CSKEcXUvvKjCw9DFYLypqrUrfq8qTbIakN0MwNg0DLIf0C4b6WhNujTLXnUkbYDKQcLBouPLrpTuI74h8fkXZ/HKBwHK5EslxGwzJHngEQl3gdsCOTUOhOuz49ZDTPQpTSDSR57QcsZEduRwjQH9O++ioO5moFiGy1CNAJ+E5nJP41MQulIuDfGQGTaOA6oD4q3khlt14HuuM/67426pXXeDEieES9T6dCBRD/qq54zFedwA21JvzjLQ8voFxHbpnfdIyHr33VM8CQzjCHffVVrO/jeJDt0vIzWQQrXja69HnLlpfWkMDcCYqWGyOvTVsH/sJ/vNeWjkB+yL9gc3Mg+4534Jd95BPUgjrBGEbf7lV0WgwhoKoC8pww6+g+1lf7Ue1Ilzv+htSWc/CFXeQ8Mh5SbZVTeq/oA1YGsPfKTrfPVe9ANsFAey96YDlw2gf/4lKNEvpXvvwyW+FG6KiQqv9wbPWQ+f4cCCrARdrBma/f2q9LaZcGs/UJX1by7EpM3BJO6vyU38i0uy4L8Bqifr5KCyxxxoJg0NZes9mFAMzh2JWD3zXKkx3uNDnDxtE1QDsStVg+7UMqsmKYne9fQ+ZhLy3vKea/V6eQ/UsOWS89Qb1Bh+4D2CRDS56jqM16ESn/OLbF2ZoEEsRtJIwDh1+YrXehFI1ZsE1bL6O3mtcexAZBh16wVnazXxub9UZVVil8oQiNsk2mFbKXz7GPU26d33oaredWUb28v4vuWnp6tAxD+7CApcyQhMQ8Ft/YG6eyft1ttVoKTogLpAKNxyN6iTYba5HiwTbrT2m6uQfJwFC3woI019Ahj3MbOkO9alFWaPmMxg0kSJvnwISAlXy2Um3MPAPthlR41VawgNqudcIAnUSD9Q4MTBbWkWS6Ij+eK6rB02TGNVXwYJCLhU3TCg+pEtNku3D4JEUHC6Obp8Zv+qyqNGqVoESJKUBPx0jG1vy9ykKiiVi0tKjXJOFsu5eM92ccO5rjTUFS9A1m7RL/cYYlS2lWEHEj6uSvhX31CDbRipHT1KjYUINlhXgt12zsIUhjmtyLwR3tBN80MAbROJx4yce54rqfF+xJr8imWKdzIEsnwv5jE65ssS7DBV4t9do7lFfOFl2RgRvfvAYxi9QfjFEMzd/2Dm8ThOaKuOEY2lHyDHvfUd3b6mDej7EhRJtPF4dGwbXboJYYHhtA/apmafLGFiqLZmUBsGHa70LzepGoYIunWx/90lUMtnce8OqH9DzcSpnhGyZc3IMQApwoFov70kmD4NidRkiZBVmzWhush+ox2nattSxGRcGgk2AhE2GKtfejBrjZRgvXU1U+UyS7DROA1L3Otvwv1trwvvJEpy5R+QnaNNrAvKwTqivT4nAWJEh0TFwgADGImHsrE/wfhx4p97XoLNNtUlID5jBw3SpSHD2BaqzOQOmqQkDrbcHIYwXNdBqUi6HAZCWBiGXWtNJGaP62oB38+lOa0PCsjkJ8JYcbyze+bruLLdprNTE7JwwjiQpROJ0QsYMxAZxKFrDjbZCHWvIQ5eyGKswm0nZwJDgyRRES4xLg532k7HWY0VffPVmq4MWMSuXMfmcxaJoS6zDWnXeZe2Nq2T9fC7pIzPlwl9VhL8E5DO+8Q4e/VZb7/yWt8/FgURmGzYsetmcd3KaDy9Bt0x4qD08XmwSMSD/OwfashA3zOoR+c5abqAToPAZFA5uPxCay6edqJ+N4AZMVUoABHLx50Cr0gqGEnnLRDLOBMD7Z5H0I/Bs2O4ZNWqX7ZmHXTfXJdkwsYlJU5Y+uAj4h59QtWMA08XqSqp7h+OiO6RiRn6rMpGtUNy5xcyOWvPVBL3eq5HQhXVPYIkqnRw8XTJTGA4iSQMicIxZKIjAzOvlN44A+9ZrEtsmiTWM/3kvgck+PRmSmzGqO7l11QAzKg1s8Rt0aKsj5hkD8MzIDzH2iGB1MQGXkXjd3gaklbVFMZE8qZPzNclLd7DxEgGD9bxi399pXiIhIYTbyH54veAeYz2eZ9KMGG8pHMehUiMUONIkf0z2eyJh/sAPpl4Hxtvd2p/ctY9fScpQdfHmK4v4FtJKBIcyupZF2DotjkIGEgMdY9F6gIyJpxrgIXvfENVvPLdH2nYwI8uSdrufY/IyME4Cq5b6+Uz5C3PU5yDKIYDSPLwGicE5xoi8LwRNjCurbepN/R+kq3xLOthnXTzMKbsfXgh+uZBVn03+6OxIj1rr3fzXXyGBs/n68arn0SxjTjWfuNBrZNum+3E/RresN1077yDY8lkkX1EPay7Z0yXaSeOObL0ZgwF+H70NUCGzqW26g/PUlLyE7zC90+S+KLLJIU301BF+4g2sX6tB9XiHVoP28qaMT+r4jsFRfSn5M30IfPuu71/JF0dwEDb8etL4VtfVev11arIK69L/N/XinvoUYwSWZFjpUAjGTZUCl8/Sr8fTIOlh0luvk2S629Wgn/cGAiDW+KTfdrnzf7TJ4+khJoylaNusTynuuQE7TsaRKRaNsCQTOU/O/04QZKW0viogQseuKz/urw60CAjicmtQdocfQfHj1tjTBtGv5qGlSaD4AQJhy6+5cjRfECkjMjOdnqZtgoi3Bw5PgLQOVrrO2WahDlJczQlvP6TTlmYkzRHk0JjUg+SRjlJczQpSFKgc0lpcZSTNEdTwvGHkc5KaHMlzdGccPD1RnxnEOQkzdGkoLu3Yge11XKS5mhiFIw1aRh25CTN0bTQZag4HZ6TNEfTgi4/DUxO0hzNjUDSYTlJczQtdK3U5Eqao4lBkjrxOUlzNDGUpSZ39zmaF8zurZGcpDmaHbm7z/Exgl/yJ+G48S86h9j458e58T904P88wv8ih1urxZ6/aChm3U/m7zjl+NjQ+O2RpfvsV0r+sbyxz46WKccPfom56pykxletN91w5d0o70Z5FXd0g6PdxpuSGF/BbRVeM8aiLF2ck7TJ0Jjc98Pyr2eljWtLJ3TZqf2giV7eNe9dIt6Uca0EEoFAZok4X7bGlJwByUAqI34Jtm4PQnnvS1C+UuB9l7VBd+LibuejUhT6Jc6BmKlLfeDSQhCmkuA4TNPuOHAuTNLWuJgOaPHJ4qjoOiq11Ayspn7x8NSsVU5zkvYDDVIsJU5dR/Bjadnyj7N99lM//sPe4QeP+DU1PdS/RmEcCKK/6Z/dynP9DXpvwCI+hnr4lSEIkEeZqeImkAoEAllwoQuF3dZJF4hVshJ0GUlRRjXjPa4LT5VMEHTFPuk2zpZsMe0ql+KuyLZUfBB6F7zjXRj6kW+1ORMUvY9avSm86KW11cvAgV5mjkDbrtH2oUfcr1L8vyIpKdEgh+7xY2lZ4zg76ynHj6wku8ZjEinFqEFm+J8QgBoepybFtQSEgEeDThicYw+CJbzOPWrIHjFe91Am7hPQsmy8hfvzdHf8syggl4OCGbg7VzIWREuCso9cdwhCOZ9iM6U0kbINbakjjUoLC2+VR86d25W19J8LTU3SpeTAhlnWvZbUy/RfBlyul2Xly0MMQsXUGxH+2ZUYbirGcYwnaniiCqXhnudLr3keZ/dCsmogDEIrz/OKM7YceClD0MqIn+AGpZykvgJXV3Y45nngpFxNfCVo8WWSKq64yvDIdM8tdFU2mTs3+/MjOT4Qq5ykGUmyIz3OTnrKl7mWHfYcv5dcNTi1CgQHqECVqCwIqB2OTUWPUY5HKpCyCp7k9SrvY/CNTlXg0lhegTurWEkrkK7YOATuAV2iqVpxIKKt1lAeiANJg6qTJA6wL5ikmgZRNTHdcUdra9WMHh2ba675x7+7k+Mjh5K0NzWWHtcpgx/Lv77sscUZfVfNIdhm5ibqvhBcC/9eoQbWcF3I2IyWOUMXx5gIWZzF9Yxk3Yiy1MVZlnlT84FPEIElIaqGlCUucEnkizWE3UmhgOuJTxy2Aa2mBplMXoMTHDUKSvnggwnat0oNMMfqgVk8bkqMQLwLktdFcniPeEgDbNOVgmzWCzI1uyTL3EAyj/jIegTfiI1qpmQDZHKh7XLVtJRaX3ZhlBZraSpB6HwALaxgH8LJFltTVyq7FNlbUuxyNQTho9vfTWX4cCczZ8I7Zr/WkiPHshD5PxXwRORcztKcAAAAAElFTkSuQmCC">
            <a:extLst>
              <a:ext uri="{FF2B5EF4-FFF2-40B4-BE49-F238E27FC236}">
                <a16:creationId xmlns:a16="http://schemas.microsoft.com/office/drawing/2014/main" id="{5F7F1DF2-D8C1-5F03-0444-D741FE4C5F41}"/>
              </a:ext>
            </a:extLst>
          </p:cNvPr>
          <p:cNvSpPr>
            <a:spLocks noChangeAspect="1" noChangeArrowheads="1"/>
          </p:cNvSpPr>
          <p:nvPr/>
        </p:nvSpPr>
        <p:spPr bwMode="auto">
          <a:xfrm>
            <a:off x="322263" y="-1311275"/>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p>
        </p:txBody>
      </p:sp>
      <p:sp>
        <p:nvSpPr>
          <p:cNvPr id="6152" name="La mobilità">
            <a:extLst>
              <a:ext uri="{FF2B5EF4-FFF2-40B4-BE49-F238E27FC236}">
                <a16:creationId xmlns:a16="http://schemas.microsoft.com/office/drawing/2014/main" id="{4CA25C6E-16E2-DF65-084F-A9449F3A6D53}"/>
              </a:ext>
            </a:extLst>
          </p:cNvPr>
          <p:cNvSpPr txBox="1">
            <a:spLocks noChangeArrowheads="1"/>
          </p:cNvSpPr>
          <p:nvPr/>
        </p:nvSpPr>
        <p:spPr bwMode="auto">
          <a:xfrm>
            <a:off x="813540" y="3154680"/>
            <a:ext cx="10526813" cy="1403569"/>
          </a:xfrm>
          <a:prstGeom prst="rect">
            <a:avLst/>
          </a:prstGeom>
          <a:solidFill>
            <a:schemeClr val="bg2">
              <a:lumMod val="25000"/>
            </a:schemeClr>
          </a:solidFill>
          <a:ln>
            <a:noFill/>
          </a:ln>
        </p:spPr>
        <p:txBody>
          <a:bodyPr lIns="50800" tIns="50800" rIns="50800" bIns="508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3600" b="1" dirty="0">
                <a:solidFill>
                  <a:srgbClr val="FFFFFF"/>
                </a:solidFill>
                <a:latin typeface="Relaway"/>
              </a:rPr>
              <a:t>Support for the development of Renewable Energy Communities (RECs) in Emilia-Romagna Region</a:t>
            </a:r>
            <a:endParaRPr lang="it-IT" sz="3600" b="1" dirty="0">
              <a:solidFill>
                <a:srgbClr val="FFFFFF"/>
              </a:solidFill>
              <a:latin typeface="Relaway"/>
            </a:endParaRPr>
          </a:p>
        </p:txBody>
      </p:sp>
      <p:pic>
        <p:nvPicPr>
          <p:cNvPr id="12" name="Immagine" descr="Immagine">
            <a:extLst>
              <a:ext uri="{FF2B5EF4-FFF2-40B4-BE49-F238E27FC236}">
                <a16:creationId xmlns:a16="http://schemas.microsoft.com/office/drawing/2014/main" id="{AB9EEDBB-43FD-482F-917B-31A6CAE26C94}"/>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289" y="0"/>
            <a:ext cx="23828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Immagine 5">
            <a:extLst>
              <a:ext uri="{FF2B5EF4-FFF2-40B4-BE49-F238E27FC236}">
                <a16:creationId xmlns:a16="http://schemas.microsoft.com/office/drawing/2014/main" id="{AAB24F4B-C97B-4811-9665-AEC4DECFD72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2463" y="6303962"/>
            <a:ext cx="39195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9504CC88-BB0B-F85A-12B0-52D61A15E64B}"/>
              </a:ext>
            </a:extLst>
          </p:cNvPr>
          <p:cNvSpPr txBox="1"/>
          <p:nvPr/>
        </p:nvSpPr>
        <p:spPr>
          <a:xfrm>
            <a:off x="811664" y="4626864"/>
            <a:ext cx="7319323" cy="646331"/>
          </a:xfrm>
          <a:prstGeom prst="rect">
            <a:avLst/>
          </a:prstGeom>
          <a:solidFill>
            <a:schemeClr val="bg1"/>
          </a:solidFill>
        </p:spPr>
        <p:txBody>
          <a:bodyPr wrap="square" rtlCol="0">
            <a:spAutoFit/>
          </a:bodyPr>
          <a:lstStyle/>
          <a:p>
            <a:r>
              <a:rPr lang="en-US" dirty="0">
                <a:latin typeface="Raleway" pitchFamily="2" charset="0"/>
              </a:rPr>
              <a:t>Director-General for Knowledge, Research, </a:t>
            </a:r>
            <a:r>
              <a:rPr lang="en-US" dirty="0" err="1">
                <a:latin typeface="Raleway" pitchFamily="2" charset="0"/>
              </a:rPr>
              <a:t>Labour</a:t>
            </a:r>
            <a:r>
              <a:rPr lang="en-US" dirty="0">
                <a:latin typeface="Raleway" pitchFamily="2" charset="0"/>
              </a:rPr>
              <a:t>, Enterprises</a:t>
            </a:r>
          </a:p>
          <a:p>
            <a:r>
              <a:rPr lang="it-IT" dirty="0">
                <a:latin typeface="Raleway" pitchFamily="2" charset="0"/>
              </a:rPr>
              <a:t>Ms. Morena Diazzi</a:t>
            </a:r>
          </a:p>
        </p:txBody>
      </p:sp>
      <p:pic>
        <p:nvPicPr>
          <p:cNvPr id="3" name="Immagine 2">
            <a:extLst>
              <a:ext uri="{FF2B5EF4-FFF2-40B4-BE49-F238E27FC236}">
                <a16:creationId xmlns:a16="http://schemas.microsoft.com/office/drawing/2014/main" id="{CA9ED363-E0B1-0A50-71F4-0B0D280FB2D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161884"/>
            <a:ext cx="872050" cy="784845"/>
          </a:xfrm>
          <a:prstGeom prst="rect">
            <a:avLst/>
          </a:prstGeom>
          <a:solidFill>
            <a:schemeClr val="bg2"/>
          </a:solidFill>
          <a:ln w="12700">
            <a:noFill/>
            <a:miter lim="400000"/>
          </a:ln>
          <a:effectLst>
            <a:softEdge rad="76200"/>
          </a:effectLst>
        </p:spPr>
      </p:pic>
      <p:pic>
        <p:nvPicPr>
          <p:cNvPr id="4" name="Immagine 3">
            <a:extLst>
              <a:ext uri="{FF2B5EF4-FFF2-40B4-BE49-F238E27FC236}">
                <a16:creationId xmlns:a16="http://schemas.microsoft.com/office/drawing/2014/main" id="{92961077-C900-0F82-562E-8D4B745EE23B}"/>
              </a:ext>
            </a:extLst>
          </p:cNvPr>
          <p:cNvPicPr>
            <a:picLocks noChangeAspect="1"/>
          </p:cNvPicPr>
          <p:nvPr/>
        </p:nvPicPr>
        <p:blipFill>
          <a:blip r:embed="rId7"/>
          <a:stretch>
            <a:fillRect/>
          </a:stretch>
        </p:blipFill>
        <p:spPr>
          <a:xfrm>
            <a:off x="8912861" y="0"/>
            <a:ext cx="3154010" cy="607385"/>
          </a:xfrm>
          <a:prstGeom prst="rect">
            <a:avLst/>
          </a:prstGeom>
        </p:spPr>
      </p:pic>
    </p:spTree>
    <p:extLst>
      <p:ext uri="{BB962C8B-B14F-4D97-AF65-F5344CB8AC3E}">
        <p14:creationId xmlns:p14="http://schemas.microsoft.com/office/powerpoint/2010/main" val="2884153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FCCA6E-2983-A6B6-F7E2-E6F3FDC92323}"/>
              </a:ext>
            </a:extLst>
          </p:cNvPr>
          <p:cNvPicPr>
            <a:picLocks noChangeAspect="1"/>
          </p:cNvPicPr>
          <p:nvPr/>
        </p:nvPicPr>
        <p:blipFill>
          <a:blip r:embed="rId3"/>
          <a:stretch>
            <a:fillRect/>
          </a:stretch>
        </p:blipFill>
        <p:spPr>
          <a:xfrm>
            <a:off x="30466" y="0"/>
            <a:ext cx="12131068" cy="6858000"/>
          </a:xfrm>
          <a:prstGeom prst="rect">
            <a:avLst/>
          </a:prstGeom>
        </p:spPr>
      </p:pic>
      <p:pic>
        <p:nvPicPr>
          <p:cNvPr id="5" name="Grafik 4" descr="Ein Bild, das Person, Gebäude, Mann, Krawatte enthält.&#10;&#10;Automatisch generierte Beschreibung">
            <a:extLst>
              <a:ext uri="{FF2B5EF4-FFF2-40B4-BE49-F238E27FC236}">
                <a16:creationId xmlns:a16="http://schemas.microsoft.com/office/drawing/2014/main" id="{D2239789-A42B-771F-2D81-1E3FD4496A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39" t="4008" r="15256" b="27288"/>
          <a:stretch/>
        </p:blipFill>
        <p:spPr>
          <a:xfrm>
            <a:off x="6252968" y="1274554"/>
            <a:ext cx="3746655" cy="3383057"/>
          </a:xfrm>
          <a:prstGeom prst="rect">
            <a:avLst/>
          </a:prstGeom>
        </p:spPr>
      </p:pic>
      <p:sp>
        <p:nvSpPr>
          <p:cNvPr id="2" name="Textplatzhalter 1"/>
          <p:cNvSpPr txBox="1">
            <a:spLocks/>
          </p:cNvSpPr>
          <p:nvPr/>
        </p:nvSpPr>
        <p:spPr>
          <a:xfrm>
            <a:off x="889730" y="1406931"/>
            <a:ext cx="6947984" cy="32506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2400" b="1" i="0" u="none" strike="noStrike" kern="0" cap="none" spc="0" normalizeH="0" baseline="0" noProof="0" dirty="0">
                <a:ln>
                  <a:noFill/>
                </a:ln>
                <a:solidFill>
                  <a:srgbClr val="182859"/>
                </a:solidFill>
                <a:effectLst/>
                <a:uLnTx/>
                <a:uFillTx/>
                <a:latin typeface="Segoe UI" panose="020B0502040204020203" pitchFamily="34" charset="0"/>
                <a:ea typeface="+mn-ea"/>
                <a:cs typeface="Segoe UI" panose="020B0502040204020203" pitchFamily="34" charset="0"/>
                <a:sym typeface="Arial"/>
              </a:rPr>
              <a:t>Rainer Gotsbacher, M.Sc.</a:t>
            </a:r>
            <a:r>
              <a:rPr kumimoji="0" lang="de-DE" altLang="de-DE" sz="24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Technopolmanager Wiener Neustadt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Viktor Kaplan Street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2700 Wiener Neustadt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altLang="de-DE" sz="2000" b="0" i="0" u="none" strike="noStrike" kern="1200" cap="none" spc="0" normalizeH="0" baseline="0" noProof="0" dirty="0">
              <a:ln>
                <a:noFill/>
              </a:ln>
              <a:solidFill>
                <a:srgbClr val="5B9BD5"/>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ecoplus. The Business Agency of Lower Austria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altLang="de-DE" sz="18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Tel:. +43 664 8482684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0" i="0" u="sng" strike="noStrike" kern="1200" cap="none" spc="0" normalizeH="0" baseline="0" noProof="0" dirty="0">
                <a:ln>
                  <a:noFill/>
                </a:ln>
                <a:solidFill>
                  <a:srgbClr val="003770"/>
                </a:solidFill>
                <a:effectLst/>
                <a:uLnTx/>
                <a:uFillTx/>
                <a:latin typeface="Segoe UI" panose="020B0502040204020203" pitchFamily="34" charset="0"/>
                <a:ea typeface="+mn-ea"/>
                <a:cs typeface="Segoe UI" panose="020B0502040204020203" pitchFamily="34" charset="0"/>
              </a:rPr>
              <a:t>r.gotsbacher@ecoplus.at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altLang="de-DE"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5"/>
              </a:rPr>
              <a:t>www.ecoplus.at</a:t>
            </a:r>
            <a:endParaRPr kumimoji="0" lang="de-DE" altLang="de-DE"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altLang="de-DE"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6"/>
              </a:rPr>
              <a:t>www.technopol-wienerneustadt.a</a:t>
            </a:r>
            <a:r>
              <a:rPr kumimoji="0" lang="de-DE" altLang="de-DE"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6"/>
              </a:rPr>
              <a:t>t</a:t>
            </a:r>
            <a:endParaRPr kumimoji="0" lang="de-DE" altLang="de-DE"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925959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6DEDB0-5410-E649-A716-384F877EA8A6}"/>
              </a:ext>
            </a:extLst>
          </p:cNvPr>
          <p:cNvSpPr txBox="1"/>
          <p:nvPr/>
        </p:nvSpPr>
        <p:spPr>
          <a:xfrm>
            <a:off x="618188" y="1711863"/>
            <a:ext cx="7695689" cy="4894160"/>
          </a:xfrm>
          <a:prstGeom prst="rect">
            <a:avLst/>
          </a:prstGeom>
          <a:noFill/>
        </p:spPr>
        <p:txBody>
          <a:bodyPr wrap="square" lIns="0" tIns="0" rIns="0" bIns="0"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Vanguard Initiative Regions leading by</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example in the local Energy shift</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sl-SI"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MUNICIPALITY OF MARIBOR</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Dr. Samo Peter </a:t>
            </a:r>
            <a:r>
              <a:rPr kumimoji="0" lang="en-AU"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Medved</a:t>
            </a: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Deputy Mayor   samopeter.medved@maribor.si</a:t>
            </a:r>
          </a:p>
          <a:p>
            <a:pPr marL="0" marR="0" lvl="0" indent="0" algn="just" defTabSz="914400" rtl="0" eaLnBrk="1" fontAlgn="auto" latinLnBrk="0" hangingPunct="1">
              <a:lnSpc>
                <a:spcPts val="24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EU Regions of Week 2023, Brussels</a:t>
            </a:r>
          </a:p>
        </p:txBody>
      </p:sp>
      <p:pic>
        <p:nvPicPr>
          <p:cNvPr id="9" name="Slika 8">
            <a:extLst>
              <a:ext uri="{FF2B5EF4-FFF2-40B4-BE49-F238E27FC236}">
                <a16:creationId xmlns:a16="http://schemas.microsoft.com/office/drawing/2014/main" id="{0EF5D98B-8E29-DC81-5C11-B0878021A3A6}"/>
              </a:ext>
            </a:extLst>
          </p:cNvPr>
          <p:cNvPicPr>
            <a:picLocks noChangeAspect="1"/>
          </p:cNvPicPr>
          <p:nvPr/>
        </p:nvPicPr>
        <p:blipFill>
          <a:blip r:embed="rId3"/>
          <a:stretch>
            <a:fillRect/>
          </a:stretch>
        </p:blipFill>
        <p:spPr>
          <a:xfrm>
            <a:off x="439717" y="335324"/>
            <a:ext cx="2757616" cy="910469"/>
          </a:xfrm>
          <a:prstGeom prst="rect">
            <a:avLst/>
          </a:prstGeom>
        </p:spPr>
      </p:pic>
    </p:spTree>
    <p:extLst>
      <p:ext uri="{BB962C8B-B14F-4D97-AF65-F5344CB8AC3E}">
        <p14:creationId xmlns:p14="http://schemas.microsoft.com/office/powerpoint/2010/main" val="2368085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A1E08-AF4F-EC4B-B615-9265B45C22C3}"/>
              </a:ext>
            </a:extLst>
          </p:cNvPr>
          <p:cNvSpPr/>
          <p:nvPr/>
        </p:nvSpPr>
        <p:spPr>
          <a:xfrm>
            <a:off x="-1200" y="6705720"/>
            <a:ext cx="12193200" cy="151200"/>
          </a:xfrm>
          <a:prstGeom prst="rect">
            <a:avLst/>
          </a:prstGeom>
          <a:solidFill>
            <a:srgbClr val="E62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5C648AF1-1787-5B6D-728A-2AC7BA3A750D}"/>
              </a:ext>
            </a:extLst>
          </p:cNvPr>
          <p:cNvSpPr txBox="1">
            <a:spLocks/>
          </p:cNvSpPr>
          <p:nvPr/>
        </p:nvSpPr>
        <p:spPr>
          <a:xfrm>
            <a:off x="-1577016" y="866947"/>
            <a:ext cx="7858698" cy="6562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Air</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Quality</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in Maribor</a:t>
            </a:r>
            <a:endParaRPr kumimoji="0" lang="sl-SI"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6" name="PoljeZBesedilom 5">
            <a:extLst>
              <a:ext uri="{FF2B5EF4-FFF2-40B4-BE49-F238E27FC236}">
                <a16:creationId xmlns:a16="http://schemas.microsoft.com/office/drawing/2014/main" id="{9785B477-192F-6F22-913E-EBABEC00067B}"/>
              </a:ext>
            </a:extLst>
          </p:cNvPr>
          <p:cNvSpPr txBox="1"/>
          <p:nvPr/>
        </p:nvSpPr>
        <p:spPr>
          <a:xfrm>
            <a:off x="427294" y="1732814"/>
            <a:ext cx="51634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the abolition of coal as an energy source and the transition to</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extra light fuel oil, natural gas and district heating,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PM</a:t>
            </a:r>
            <a:r>
              <a:rPr kumimoji="0" lang="en-US" sz="16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10</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particles have been significantly reduced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4" name="Grafikon 13">
            <a:extLst>
              <a:ext uri="{FF2B5EF4-FFF2-40B4-BE49-F238E27FC236}">
                <a16:creationId xmlns:a16="http://schemas.microsoft.com/office/drawing/2014/main" id="{B2D4A02E-DBA8-A5A4-6A64-7E840CD71404}"/>
              </a:ext>
            </a:extLst>
          </p:cNvPr>
          <p:cNvGraphicFramePr>
            <a:graphicFrameLocks/>
          </p:cNvGraphicFramePr>
          <p:nvPr/>
        </p:nvGraphicFramePr>
        <p:xfrm>
          <a:off x="520158" y="2934658"/>
          <a:ext cx="5021474" cy="33249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značba mesta vsebine 4">
            <a:extLst>
              <a:ext uri="{FF2B5EF4-FFF2-40B4-BE49-F238E27FC236}">
                <a16:creationId xmlns:a16="http://schemas.microsoft.com/office/drawing/2014/main" id="{A8476E96-7184-6784-6F77-27029355E08B}"/>
              </a:ext>
            </a:extLst>
          </p:cNvPr>
          <p:cNvGraphicFramePr>
            <a:graphicFrameLocks/>
          </p:cNvGraphicFramePr>
          <p:nvPr/>
        </p:nvGraphicFramePr>
        <p:xfrm>
          <a:off x="6179871" y="2934658"/>
          <a:ext cx="5349212" cy="3324992"/>
        </p:xfrm>
        <a:graphic>
          <a:graphicData uri="http://schemas.openxmlformats.org/drawingml/2006/chart">
            <c:chart xmlns:c="http://schemas.openxmlformats.org/drawingml/2006/chart" xmlns:r="http://schemas.openxmlformats.org/officeDocument/2006/relationships" r:id="rId4"/>
          </a:graphicData>
        </a:graphic>
      </p:graphicFrame>
      <p:sp>
        <p:nvSpPr>
          <p:cNvPr id="7" name="Naslov 1">
            <a:extLst>
              <a:ext uri="{FF2B5EF4-FFF2-40B4-BE49-F238E27FC236}">
                <a16:creationId xmlns:a16="http://schemas.microsoft.com/office/drawing/2014/main" id="{47E9461E-6A00-DD3F-5722-854BB43F2AA0}"/>
              </a:ext>
            </a:extLst>
          </p:cNvPr>
          <p:cNvSpPr txBox="1">
            <a:spLocks/>
          </p:cNvSpPr>
          <p:nvPr/>
        </p:nvSpPr>
        <p:spPr>
          <a:xfrm>
            <a:off x="5474126" y="1076730"/>
            <a:ext cx="4854298" cy="4200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Sulfur</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dioxide</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SO2</a:t>
            </a:r>
            <a:endParaRPr kumimoji="0" lang="sl-SI"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1" name="PoljeZBesedilom 10">
            <a:extLst>
              <a:ext uri="{FF2B5EF4-FFF2-40B4-BE49-F238E27FC236}">
                <a16:creationId xmlns:a16="http://schemas.microsoft.com/office/drawing/2014/main" id="{53D51283-1DE9-13D8-EEBB-FD47AFDD00B3}"/>
              </a:ext>
            </a:extLst>
          </p:cNvPr>
          <p:cNvSpPr txBox="1"/>
          <p:nvPr/>
        </p:nvSpPr>
        <p:spPr>
          <a:xfrm>
            <a:off x="6095400" y="1684197"/>
            <a:ext cx="57513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SO2 measurements are no longer carried out in Maribor, as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concentrations fell below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daily limit value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(125μg/m³</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years ago due to the</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bandonment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coal.</a:t>
            </a:r>
          </a:p>
        </p:txBody>
      </p:sp>
      <p:pic>
        <p:nvPicPr>
          <p:cNvPr id="9" name="Slika 8">
            <a:extLst>
              <a:ext uri="{FF2B5EF4-FFF2-40B4-BE49-F238E27FC236}">
                <a16:creationId xmlns:a16="http://schemas.microsoft.com/office/drawing/2014/main" id="{E7329DCA-D8AF-B569-7093-94EB0DBC96AB}"/>
              </a:ext>
            </a:extLst>
          </p:cNvPr>
          <p:cNvPicPr>
            <a:picLocks noChangeAspect="1"/>
          </p:cNvPicPr>
          <p:nvPr/>
        </p:nvPicPr>
        <p:blipFill>
          <a:blip r:embed="rId5"/>
          <a:stretch>
            <a:fillRect/>
          </a:stretch>
        </p:blipFill>
        <p:spPr>
          <a:xfrm>
            <a:off x="427294" y="223598"/>
            <a:ext cx="2724402" cy="840629"/>
          </a:xfrm>
          <a:prstGeom prst="rect">
            <a:avLst/>
          </a:prstGeom>
        </p:spPr>
      </p:pic>
    </p:spTree>
    <p:extLst>
      <p:ext uri="{BB962C8B-B14F-4D97-AF65-F5344CB8AC3E}">
        <p14:creationId xmlns:p14="http://schemas.microsoft.com/office/powerpoint/2010/main" val="3769347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A1E08-AF4F-EC4B-B615-9265B45C22C3}"/>
              </a:ext>
            </a:extLst>
          </p:cNvPr>
          <p:cNvSpPr/>
          <p:nvPr/>
        </p:nvSpPr>
        <p:spPr>
          <a:xfrm>
            <a:off x="-1200" y="6705720"/>
            <a:ext cx="12193200" cy="151200"/>
          </a:xfrm>
          <a:prstGeom prst="rect">
            <a:avLst/>
          </a:prstGeom>
          <a:solidFill>
            <a:srgbClr val="E62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739E1BEF-235D-A5B2-6159-F4AB2A1305F1}"/>
              </a:ext>
            </a:extLst>
          </p:cNvPr>
          <p:cNvSpPr txBox="1"/>
          <p:nvPr/>
        </p:nvSpPr>
        <p:spPr>
          <a:xfrm>
            <a:off x="335279" y="978225"/>
            <a:ext cx="11091653"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city's energy transition from coal </a:t>
            </a:r>
            <a:r>
              <a:rPr kumimoji="0" lang="sl-SI"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a:t>
            </a:r>
            <a:r>
              <a:rPr kumimoji="0" lang="en-AU"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heating oil</a:t>
            </a:r>
            <a:r>
              <a:rPr kumimoji="0" lang="sl-SI"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sl-SI" sz="2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natural</a:t>
            </a:r>
            <a:r>
              <a:rPr kumimoji="0" lang="sl-SI"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gas </a:t>
            </a:r>
            <a:r>
              <a:rPr kumimoji="0" lang="en-AU"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to cleaner energy sources</a:t>
            </a:r>
            <a:endParaRPr kumimoji="0" lang="sl-SI"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PoljeZBesedilom 11">
            <a:extLst>
              <a:ext uri="{FF2B5EF4-FFF2-40B4-BE49-F238E27FC236}">
                <a16:creationId xmlns:a16="http://schemas.microsoft.com/office/drawing/2014/main" id="{F60D232A-0AA7-19DF-8105-BBC926CFB260}"/>
              </a:ext>
            </a:extLst>
          </p:cNvPr>
          <p:cNvSpPr txBox="1"/>
          <p:nvPr/>
        </p:nvSpPr>
        <p:spPr>
          <a:xfrm>
            <a:off x="335279" y="1728041"/>
            <a:ext cx="5452615" cy="22775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30</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years ago, the city made a significant shift in its energy policy, transitioning from coal to the use of extra-light heating oil. In all sectors, coal was mostly replaced by oil. </a:t>
            </a:r>
            <a:r>
              <a:rPr kumimoji="0" lang="en-AU"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 a result, the air quality in the city significantly improved. </a:t>
            </a:r>
            <a:endParaRPr kumimoji="0" lang="sl-SI"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AU"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onstruction</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of the natural </a:t>
            </a:r>
            <a:r>
              <a:rPr kumimoji="0" lang="en-AU"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gas pipeline network in 1978 and the district heating network in 1984</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 use of extra-light heating oil was gradually abandoned, both in larger boiler rooms (transitioning to district heating) as well as in individual residential units (transitioning to natural gas).</a:t>
            </a: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PoljeZBesedilom 8">
            <a:extLst>
              <a:ext uri="{FF2B5EF4-FFF2-40B4-BE49-F238E27FC236}">
                <a16:creationId xmlns:a16="http://schemas.microsoft.com/office/drawing/2014/main" id="{2A25A770-D510-9396-5C21-7360CB4A234E}"/>
              </a:ext>
            </a:extLst>
          </p:cNvPr>
          <p:cNvSpPr txBox="1"/>
          <p:nvPr/>
        </p:nvSpPr>
        <p:spPr>
          <a:xfrm>
            <a:off x="5917721" y="1944204"/>
            <a:ext cx="615748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Energy shift in heat consumption in public buildings (primary schools, kindergartens and administrative municipal building) – Number of buildings by type of energy source for the years 2006, 2015 and 2021</a:t>
            </a:r>
            <a:endParaRPr kumimoji="0" lang="sl-SI"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1" name="Slika 10">
            <a:extLst>
              <a:ext uri="{FF2B5EF4-FFF2-40B4-BE49-F238E27FC236}">
                <a16:creationId xmlns:a16="http://schemas.microsoft.com/office/drawing/2014/main" id="{FEC0DA08-4966-31A8-12AF-C475EB4FF8E5}"/>
              </a:ext>
            </a:extLst>
          </p:cNvPr>
          <p:cNvPicPr>
            <a:picLocks noChangeAspect="1"/>
          </p:cNvPicPr>
          <p:nvPr/>
        </p:nvPicPr>
        <p:blipFill>
          <a:blip r:embed="rId3"/>
          <a:stretch>
            <a:fillRect/>
          </a:stretch>
        </p:blipFill>
        <p:spPr>
          <a:xfrm>
            <a:off x="2396915" y="3727868"/>
            <a:ext cx="8662341" cy="2822457"/>
          </a:xfrm>
          <a:prstGeom prst="rect">
            <a:avLst/>
          </a:prstGeom>
        </p:spPr>
      </p:pic>
      <p:sp>
        <p:nvSpPr>
          <p:cNvPr id="16" name="PoljeZBesedilom 15">
            <a:extLst>
              <a:ext uri="{FF2B5EF4-FFF2-40B4-BE49-F238E27FC236}">
                <a16:creationId xmlns:a16="http://schemas.microsoft.com/office/drawing/2014/main" id="{C27A6C1A-9BB1-E0B1-4FDE-0CEC8E97B6D0}"/>
              </a:ext>
            </a:extLst>
          </p:cNvPr>
          <p:cNvSpPr txBox="1"/>
          <p:nvPr/>
        </p:nvSpPr>
        <p:spPr>
          <a:xfrm>
            <a:off x="6073464" y="5525910"/>
            <a:ext cx="597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sl-SI"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6" name="Slika 5">
            <a:extLst>
              <a:ext uri="{FF2B5EF4-FFF2-40B4-BE49-F238E27FC236}">
                <a16:creationId xmlns:a16="http://schemas.microsoft.com/office/drawing/2014/main" id="{185D1B7A-3D21-579E-C0DA-5496D50E9D70}"/>
              </a:ext>
            </a:extLst>
          </p:cNvPr>
          <p:cNvPicPr>
            <a:picLocks noChangeAspect="1"/>
          </p:cNvPicPr>
          <p:nvPr/>
        </p:nvPicPr>
        <p:blipFill>
          <a:blip r:embed="rId4"/>
          <a:stretch>
            <a:fillRect/>
          </a:stretch>
        </p:blipFill>
        <p:spPr>
          <a:xfrm>
            <a:off x="335279" y="134265"/>
            <a:ext cx="2921075" cy="901313"/>
          </a:xfrm>
          <a:prstGeom prst="rect">
            <a:avLst/>
          </a:prstGeom>
        </p:spPr>
      </p:pic>
    </p:spTree>
    <p:extLst>
      <p:ext uri="{BB962C8B-B14F-4D97-AF65-F5344CB8AC3E}">
        <p14:creationId xmlns:p14="http://schemas.microsoft.com/office/powerpoint/2010/main" val="2497805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A1E08-AF4F-EC4B-B615-9265B45C22C3}"/>
              </a:ext>
            </a:extLst>
          </p:cNvPr>
          <p:cNvSpPr/>
          <p:nvPr/>
        </p:nvSpPr>
        <p:spPr>
          <a:xfrm>
            <a:off x="-1200" y="6705720"/>
            <a:ext cx="12193200" cy="151200"/>
          </a:xfrm>
          <a:prstGeom prst="rect">
            <a:avLst/>
          </a:prstGeom>
          <a:solidFill>
            <a:srgbClr val="E62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oljeZBesedilom 17">
            <a:extLst>
              <a:ext uri="{FF2B5EF4-FFF2-40B4-BE49-F238E27FC236}">
                <a16:creationId xmlns:a16="http://schemas.microsoft.com/office/drawing/2014/main" id="{622E213E-A66B-E74D-D5BA-DB095238411E}"/>
              </a:ext>
            </a:extLst>
          </p:cNvPr>
          <p:cNvSpPr txBox="1"/>
          <p:nvPr/>
        </p:nvSpPr>
        <p:spPr>
          <a:xfrm>
            <a:off x="1362973" y="985583"/>
            <a:ext cx="105299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From</a:t>
            </a:r>
            <a:r>
              <a:rPr kumimoji="0" lang="sl-SI"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Energy Concept </a:t>
            </a:r>
            <a:r>
              <a:rPr kumimoji="0" lang="sl-SI"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Maribor</a:t>
            </a:r>
            <a:r>
              <a:rPr kumimoji="0" lang="sl-SI"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2009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Local Energy and Climate Concept of Maribor </a:t>
            </a:r>
            <a:r>
              <a:rPr kumimoji="0" lang="sl-SI"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a:t>
            </a:r>
          </a:p>
        </p:txBody>
      </p:sp>
      <p:graphicFrame>
        <p:nvGraphicFramePr>
          <p:cNvPr id="19" name="Grafikon 18">
            <a:extLst>
              <a:ext uri="{FF2B5EF4-FFF2-40B4-BE49-F238E27FC236}">
                <a16:creationId xmlns:a16="http://schemas.microsoft.com/office/drawing/2014/main" id="{CA78410B-D2FE-B4C3-61ED-1ABE470785E8}"/>
              </a:ext>
            </a:extLst>
          </p:cNvPr>
          <p:cNvGraphicFramePr/>
          <p:nvPr/>
        </p:nvGraphicFramePr>
        <p:xfrm>
          <a:off x="442313" y="2205637"/>
          <a:ext cx="5653087" cy="3229571"/>
        </p:xfrm>
        <a:graphic>
          <a:graphicData uri="http://schemas.openxmlformats.org/drawingml/2006/chart">
            <c:chart xmlns:c="http://schemas.openxmlformats.org/drawingml/2006/chart" xmlns:r="http://schemas.openxmlformats.org/officeDocument/2006/relationships" r:id="rId3"/>
          </a:graphicData>
        </a:graphic>
      </p:graphicFrame>
      <p:sp>
        <p:nvSpPr>
          <p:cNvPr id="2" name="PoljeZBesedilom 1">
            <a:extLst>
              <a:ext uri="{FF2B5EF4-FFF2-40B4-BE49-F238E27FC236}">
                <a16:creationId xmlns:a16="http://schemas.microsoft.com/office/drawing/2014/main" id="{1EBF8D0B-43A4-2D68-2887-7D6504BD76F2}"/>
              </a:ext>
            </a:extLst>
          </p:cNvPr>
          <p:cNvSpPr txBox="1"/>
          <p:nvPr/>
        </p:nvSpPr>
        <p:spPr>
          <a:xfrm>
            <a:off x="6468306" y="1535504"/>
            <a:ext cx="5224557" cy="5079083"/>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transition policies towards a climate-neutral society are most prominently realized at the local level, which is why municipalities and local communities are key actors in implementing climate-neutral transition measures.</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Maribor is actively working towards reducing energy consumption in the city and introducing renewable energy sources (RES), especially in the public sector. In 2009, the first Local Energy Concept of Maribor (LEK MOM) was adopted by the City Council, which defined ten comprehensive long-term goals for reducing energy consumption and introducing RES, along with an action plan for implementation. In 2021, the Maribor City Council approved the Local Energy and Climate Concept of Maribor (LEPK MOM), a document that not only focuses on climate change mitigation (including energy efficiency and RES to achieve climate neutrality) but also places significant emphasis on adapting to climate change</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Slika 3">
            <a:extLst>
              <a:ext uri="{FF2B5EF4-FFF2-40B4-BE49-F238E27FC236}">
                <a16:creationId xmlns:a16="http://schemas.microsoft.com/office/drawing/2014/main" id="{20AF2573-44EA-9657-6DBC-C325EED7B846}"/>
              </a:ext>
            </a:extLst>
          </p:cNvPr>
          <p:cNvPicPr>
            <a:picLocks noChangeAspect="1"/>
          </p:cNvPicPr>
          <p:nvPr/>
        </p:nvPicPr>
        <p:blipFill>
          <a:blip r:embed="rId4"/>
          <a:stretch>
            <a:fillRect/>
          </a:stretch>
        </p:blipFill>
        <p:spPr>
          <a:xfrm>
            <a:off x="396904" y="133519"/>
            <a:ext cx="2996849" cy="924694"/>
          </a:xfrm>
          <a:prstGeom prst="rect">
            <a:avLst/>
          </a:prstGeom>
        </p:spPr>
      </p:pic>
    </p:spTree>
    <p:extLst>
      <p:ext uri="{BB962C8B-B14F-4D97-AF65-F5344CB8AC3E}">
        <p14:creationId xmlns:p14="http://schemas.microsoft.com/office/powerpoint/2010/main" val="73345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A1E08-AF4F-EC4B-B615-9265B45C22C3}"/>
              </a:ext>
            </a:extLst>
          </p:cNvPr>
          <p:cNvSpPr/>
          <p:nvPr/>
        </p:nvSpPr>
        <p:spPr>
          <a:xfrm>
            <a:off x="-1200" y="6705720"/>
            <a:ext cx="12193200" cy="151200"/>
          </a:xfrm>
          <a:prstGeom prst="rect">
            <a:avLst/>
          </a:prstGeom>
          <a:solidFill>
            <a:srgbClr val="E62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oljeZBesedilom 17">
            <a:extLst>
              <a:ext uri="{FF2B5EF4-FFF2-40B4-BE49-F238E27FC236}">
                <a16:creationId xmlns:a16="http://schemas.microsoft.com/office/drawing/2014/main" id="{622E213E-A66B-E74D-D5BA-DB095238411E}"/>
              </a:ext>
            </a:extLst>
          </p:cNvPr>
          <p:cNvSpPr txBox="1"/>
          <p:nvPr/>
        </p:nvSpPr>
        <p:spPr>
          <a:xfrm>
            <a:off x="442913" y="1212041"/>
            <a:ext cx="9896793"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Energy consumption in Municipality of Maribor – heat and electricity</a:t>
            </a:r>
            <a:endParaRPr kumimoji="0" lang="sl-SI"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PoljeZBesedilom 1">
            <a:extLst>
              <a:ext uri="{FF2B5EF4-FFF2-40B4-BE49-F238E27FC236}">
                <a16:creationId xmlns:a16="http://schemas.microsoft.com/office/drawing/2014/main" id="{1EBF8D0B-43A4-2D68-2887-7D6504BD76F2}"/>
              </a:ext>
            </a:extLst>
          </p:cNvPr>
          <p:cNvSpPr txBox="1"/>
          <p:nvPr/>
        </p:nvSpPr>
        <p:spPr>
          <a:xfrm>
            <a:off x="442914" y="2337238"/>
            <a:ext cx="11474971" cy="452110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Source: Local energy and climate concept – LEPK MOM, 2021</a:t>
            </a:r>
            <a:endParaRPr kumimoji="0" lang="sl-SI"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Slika 5">
            <a:extLst>
              <a:ext uri="{FF2B5EF4-FFF2-40B4-BE49-F238E27FC236}">
                <a16:creationId xmlns:a16="http://schemas.microsoft.com/office/drawing/2014/main" id="{2B34E75B-8765-D92A-93EB-416E2CBCD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18" y="1937113"/>
            <a:ext cx="5024733" cy="4226336"/>
          </a:xfrm>
          <a:prstGeom prst="rect">
            <a:avLst/>
          </a:prstGeom>
        </p:spPr>
      </p:pic>
      <p:pic>
        <p:nvPicPr>
          <p:cNvPr id="17" name="Slika 16">
            <a:extLst>
              <a:ext uri="{FF2B5EF4-FFF2-40B4-BE49-F238E27FC236}">
                <a16:creationId xmlns:a16="http://schemas.microsoft.com/office/drawing/2014/main" id="{632A4FC8-EFFC-8E02-9E87-E4901662B5DC}"/>
              </a:ext>
            </a:extLst>
          </p:cNvPr>
          <p:cNvPicPr>
            <a:picLocks noChangeAspect="1"/>
          </p:cNvPicPr>
          <p:nvPr/>
        </p:nvPicPr>
        <p:blipFill>
          <a:blip r:embed="rId4"/>
          <a:stretch>
            <a:fillRect/>
          </a:stretch>
        </p:blipFill>
        <p:spPr>
          <a:xfrm>
            <a:off x="695462" y="2957943"/>
            <a:ext cx="10799875" cy="2282855"/>
          </a:xfrm>
          <a:prstGeom prst="rect">
            <a:avLst/>
          </a:prstGeom>
        </p:spPr>
      </p:pic>
      <p:pic>
        <p:nvPicPr>
          <p:cNvPr id="4" name="Slika 3">
            <a:extLst>
              <a:ext uri="{FF2B5EF4-FFF2-40B4-BE49-F238E27FC236}">
                <a16:creationId xmlns:a16="http://schemas.microsoft.com/office/drawing/2014/main" id="{A44AAC5D-7BB9-6249-7A47-5D497605B322}"/>
              </a:ext>
            </a:extLst>
          </p:cNvPr>
          <p:cNvPicPr>
            <a:picLocks noChangeAspect="1"/>
          </p:cNvPicPr>
          <p:nvPr/>
        </p:nvPicPr>
        <p:blipFill>
          <a:blip r:embed="rId5"/>
          <a:stretch>
            <a:fillRect/>
          </a:stretch>
        </p:blipFill>
        <p:spPr>
          <a:xfrm>
            <a:off x="325352" y="247088"/>
            <a:ext cx="2798337" cy="863442"/>
          </a:xfrm>
          <a:prstGeom prst="rect">
            <a:avLst/>
          </a:prstGeom>
        </p:spPr>
      </p:pic>
    </p:spTree>
    <p:extLst>
      <p:ext uri="{BB962C8B-B14F-4D97-AF65-F5344CB8AC3E}">
        <p14:creationId xmlns:p14="http://schemas.microsoft.com/office/powerpoint/2010/main" val="1584082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A1E08-AF4F-EC4B-B615-9265B45C22C3}"/>
              </a:ext>
            </a:extLst>
          </p:cNvPr>
          <p:cNvSpPr/>
          <p:nvPr/>
        </p:nvSpPr>
        <p:spPr>
          <a:xfrm>
            <a:off x="-1200" y="6705720"/>
            <a:ext cx="12193200" cy="151200"/>
          </a:xfrm>
          <a:prstGeom prst="rect">
            <a:avLst/>
          </a:prstGeom>
          <a:solidFill>
            <a:srgbClr val="E62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oljeZBesedilom 17">
            <a:extLst>
              <a:ext uri="{FF2B5EF4-FFF2-40B4-BE49-F238E27FC236}">
                <a16:creationId xmlns:a16="http://schemas.microsoft.com/office/drawing/2014/main" id="{622E213E-A66B-E74D-D5BA-DB095238411E}"/>
              </a:ext>
            </a:extLst>
          </p:cNvPr>
          <p:cNvSpPr txBox="1"/>
          <p:nvPr/>
        </p:nvSpPr>
        <p:spPr>
          <a:xfrm>
            <a:off x="3522846" y="238515"/>
            <a:ext cx="754907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Generated and consumed electricity </a:t>
            </a:r>
            <a:endPar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73 % of all electricity consumed in the municipality was produced within the municipality's territory </a:t>
            </a:r>
            <a:endParaRPr kumimoji="0" lang="sl-S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77 % of the produced electricity comes from renewable sources (hydropower and PV)</a:t>
            </a:r>
            <a:r>
              <a:rPr kumimoji="0" lang="sl-S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sl-S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PoljeZBesedilom 1">
            <a:extLst>
              <a:ext uri="{FF2B5EF4-FFF2-40B4-BE49-F238E27FC236}">
                <a16:creationId xmlns:a16="http://schemas.microsoft.com/office/drawing/2014/main" id="{1EBF8D0B-43A4-2D68-2887-7D6504BD76F2}"/>
              </a:ext>
            </a:extLst>
          </p:cNvPr>
          <p:cNvSpPr txBox="1"/>
          <p:nvPr/>
        </p:nvSpPr>
        <p:spPr>
          <a:xfrm>
            <a:off x="225905" y="2281286"/>
            <a:ext cx="11210505" cy="4582216"/>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sl-SI"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sl-SI"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Grafikon 5">
            <a:extLst>
              <a:ext uri="{FF2B5EF4-FFF2-40B4-BE49-F238E27FC236}">
                <a16:creationId xmlns:a16="http://schemas.microsoft.com/office/drawing/2014/main" id="{00000000-0008-0000-0200-000002000000}"/>
              </a:ext>
            </a:extLst>
          </p:cNvPr>
          <p:cNvGraphicFramePr/>
          <p:nvPr/>
        </p:nvGraphicFramePr>
        <p:xfrm>
          <a:off x="7297381" y="2232060"/>
          <a:ext cx="5581415" cy="40118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kon 6">
            <a:extLst>
              <a:ext uri="{FF2B5EF4-FFF2-40B4-BE49-F238E27FC236}">
                <a16:creationId xmlns:a16="http://schemas.microsoft.com/office/drawing/2014/main" id="{00000000-0008-0000-0100-000002000000}"/>
              </a:ext>
            </a:extLst>
          </p:cNvPr>
          <p:cNvGraphicFramePr/>
          <p:nvPr/>
        </p:nvGraphicFramePr>
        <p:xfrm>
          <a:off x="-418988" y="2232060"/>
          <a:ext cx="5686847" cy="4106982"/>
        </p:xfrm>
        <a:graphic>
          <a:graphicData uri="http://schemas.openxmlformats.org/drawingml/2006/chart">
            <c:chart xmlns:c="http://schemas.openxmlformats.org/drawingml/2006/chart" xmlns:r="http://schemas.openxmlformats.org/officeDocument/2006/relationships" r:id="rId4"/>
          </a:graphicData>
        </a:graphic>
      </p:graphicFrame>
      <p:pic>
        <p:nvPicPr>
          <p:cNvPr id="3" name="Slika 2">
            <a:extLst>
              <a:ext uri="{FF2B5EF4-FFF2-40B4-BE49-F238E27FC236}">
                <a16:creationId xmlns:a16="http://schemas.microsoft.com/office/drawing/2014/main" id="{CC12DC9D-F340-7587-37BE-88304675F7C0}"/>
              </a:ext>
            </a:extLst>
          </p:cNvPr>
          <p:cNvPicPr>
            <a:picLocks noChangeAspect="1"/>
          </p:cNvPicPr>
          <p:nvPr/>
        </p:nvPicPr>
        <p:blipFill>
          <a:blip r:embed="rId5"/>
          <a:stretch>
            <a:fillRect/>
          </a:stretch>
        </p:blipFill>
        <p:spPr>
          <a:xfrm>
            <a:off x="419665" y="221675"/>
            <a:ext cx="2771530" cy="832448"/>
          </a:xfrm>
          <a:prstGeom prst="rect">
            <a:avLst/>
          </a:prstGeom>
        </p:spPr>
      </p:pic>
      <p:pic>
        <p:nvPicPr>
          <p:cNvPr id="4" name="Slika 3"/>
          <p:cNvPicPr>
            <a:picLocks noChangeAspect="1"/>
          </p:cNvPicPr>
          <p:nvPr/>
        </p:nvPicPr>
        <p:blipFill>
          <a:blip r:embed="rId6"/>
          <a:stretch>
            <a:fillRect/>
          </a:stretch>
        </p:blipFill>
        <p:spPr>
          <a:xfrm>
            <a:off x="5060482" y="4580208"/>
            <a:ext cx="2590800" cy="1762125"/>
          </a:xfrm>
          <a:prstGeom prst="rect">
            <a:avLst/>
          </a:prstGeom>
        </p:spPr>
      </p:pic>
      <p:pic>
        <p:nvPicPr>
          <p:cNvPr id="5" name="Slika 4"/>
          <p:cNvPicPr>
            <a:picLocks noChangeAspect="1"/>
          </p:cNvPicPr>
          <p:nvPr/>
        </p:nvPicPr>
        <p:blipFill>
          <a:blip r:embed="rId7"/>
          <a:stretch>
            <a:fillRect/>
          </a:stretch>
        </p:blipFill>
        <p:spPr>
          <a:xfrm>
            <a:off x="5060481" y="2491930"/>
            <a:ext cx="2580171" cy="1950129"/>
          </a:xfrm>
          <a:prstGeom prst="rect">
            <a:avLst/>
          </a:prstGeom>
        </p:spPr>
      </p:pic>
    </p:spTree>
    <p:extLst>
      <p:ext uri="{BB962C8B-B14F-4D97-AF65-F5344CB8AC3E}">
        <p14:creationId xmlns:p14="http://schemas.microsoft.com/office/powerpoint/2010/main" val="240026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A1E08-AF4F-EC4B-B615-9265B45C22C3}"/>
              </a:ext>
            </a:extLst>
          </p:cNvPr>
          <p:cNvSpPr/>
          <p:nvPr/>
        </p:nvSpPr>
        <p:spPr>
          <a:xfrm>
            <a:off x="-1200" y="6705720"/>
            <a:ext cx="12193200" cy="151200"/>
          </a:xfrm>
          <a:prstGeom prst="rect">
            <a:avLst/>
          </a:prstGeom>
          <a:solidFill>
            <a:srgbClr val="E62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značba mesta vsebine 1">
            <a:extLst>
              <a:ext uri="{FF2B5EF4-FFF2-40B4-BE49-F238E27FC236}">
                <a16:creationId xmlns:a16="http://schemas.microsoft.com/office/drawing/2014/main" id="{183454D5-EB4E-9438-D153-30A206EAB166}"/>
              </a:ext>
            </a:extLst>
          </p:cNvPr>
          <p:cNvSpPr txBox="1">
            <a:spLocks/>
          </p:cNvSpPr>
          <p:nvPr/>
        </p:nvSpPr>
        <p:spPr>
          <a:xfrm>
            <a:off x="419664" y="1879765"/>
            <a:ext cx="6186237" cy="4221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High-temperature heat pump water-to-water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AU"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Qht</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 MW)</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River Drava as thermal energy source,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self-sufficiency – HP drive with its own PV and CHP</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Expected launch in September 2023,</a:t>
            </a:r>
            <a:endParaRPr kumimoji="0" lang="sl-SI"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sl-SI"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12.000 MWh </a:t>
            </a:r>
            <a:r>
              <a:rPr kumimoji="0" lang="sl-SI"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of</a:t>
            </a:r>
            <a:r>
              <a:rPr kumimoji="0" lang="sl-SI"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l-SI"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green</a:t>
            </a:r>
            <a:r>
              <a:rPr kumimoji="0" lang="sl-SI"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l-SI"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energy</a:t>
            </a:r>
            <a:endPar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Project without financial incentives.</a:t>
            </a:r>
            <a:endPar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Wood-biomass boiler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AU"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Qht</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5 </a:t>
            </a:r>
            <a:r>
              <a:rPr kumimoji="0" lang="en-AU"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MWht</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energy source,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using energy storage to optimize production,</a:t>
            </a:r>
            <a:endParaRPr kumimoji="0" lang="sl-SI"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sl-SI"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15.000 MWh </a:t>
            </a:r>
            <a:r>
              <a:rPr kumimoji="0" lang="sl-SI"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of</a:t>
            </a:r>
            <a:r>
              <a:rPr kumimoji="0" lang="sl-SI"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l-SI"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renewable</a:t>
            </a:r>
            <a:r>
              <a:rPr kumimoji="0" lang="sl-SI"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sl-SI"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energy</a:t>
            </a:r>
            <a:endPar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application for a tender for co-financing.</a:t>
            </a:r>
            <a:endParaRPr kumimoji="0" lang="sl-SI"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storage tanks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Optimization of heat production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Peak load shaving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Energetika Maribor" panose="020F0503020203050203" pitchFamily="34" charset="-18"/>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aslov 1">
            <a:extLst>
              <a:ext uri="{FF2B5EF4-FFF2-40B4-BE49-F238E27FC236}">
                <a16:creationId xmlns:a16="http://schemas.microsoft.com/office/drawing/2014/main" id="{AB746D5D-17F2-6DB7-978D-8C4239FEB18E}"/>
              </a:ext>
            </a:extLst>
          </p:cNvPr>
          <p:cNvSpPr txBox="1">
            <a:spLocks/>
          </p:cNvSpPr>
          <p:nvPr/>
        </p:nvSpPr>
        <p:spPr>
          <a:xfrm>
            <a:off x="-1200" y="978225"/>
            <a:ext cx="7518531" cy="6048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Projects in progress</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for</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district</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heating</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network</a:t>
            </a: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endParaRPr kumimoji="0" lang="en-AU"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graphicFrame>
        <p:nvGraphicFramePr>
          <p:cNvPr id="9" name="Grafikon 8">
            <a:extLst>
              <a:ext uri="{FF2B5EF4-FFF2-40B4-BE49-F238E27FC236}">
                <a16:creationId xmlns:a16="http://schemas.microsoft.com/office/drawing/2014/main" id="{7AAB973D-D2DD-0A6D-ABE5-C5D15161F396}"/>
              </a:ext>
            </a:extLst>
          </p:cNvPr>
          <p:cNvGraphicFramePr>
            <a:graphicFrameLocks/>
          </p:cNvGraphicFramePr>
          <p:nvPr/>
        </p:nvGraphicFramePr>
        <p:xfrm>
          <a:off x="6217920" y="3412156"/>
          <a:ext cx="6405224" cy="4249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fikon 11">
            <a:extLst>
              <a:ext uri="{FF2B5EF4-FFF2-40B4-BE49-F238E27FC236}">
                <a16:creationId xmlns:a16="http://schemas.microsoft.com/office/drawing/2014/main" id="{A029ACC3-8548-3949-C8C8-96D2A1414E52}"/>
              </a:ext>
            </a:extLst>
          </p:cNvPr>
          <p:cNvGraphicFramePr>
            <a:graphicFrameLocks/>
          </p:cNvGraphicFramePr>
          <p:nvPr/>
        </p:nvGraphicFramePr>
        <p:xfrm>
          <a:off x="6908709" y="301916"/>
          <a:ext cx="4840728" cy="3346663"/>
        </p:xfrm>
        <a:graphic>
          <a:graphicData uri="http://schemas.openxmlformats.org/drawingml/2006/chart">
            <c:chart xmlns:c="http://schemas.openxmlformats.org/drawingml/2006/chart" xmlns:r="http://schemas.openxmlformats.org/officeDocument/2006/relationships" r:id="rId4"/>
          </a:graphicData>
        </a:graphic>
      </p:graphicFrame>
      <p:pic>
        <p:nvPicPr>
          <p:cNvPr id="4" name="Slika 3">
            <a:extLst>
              <a:ext uri="{FF2B5EF4-FFF2-40B4-BE49-F238E27FC236}">
                <a16:creationId xmlns:a16="http://schemas.microsoft.com/office/drawing/2014/main" id="{AA14E0CD-51D8-24E6-1B4D-DF9A2078ADFF}"/>
              </a:ext>
            </a:extLst>
          </p:cNvPr>
          <p:cNvPicPr>
            <a:picLocks noChangeAspect="1"/>
          </p:cNvPicPr>
          <p:nvPr/>
        </p:nvPicPr>
        <p:blipFill>
          <a:blip r:embed="rId5"/>
          <a:stretch>
            <a:fillRect/>
          </a:stretch>
        </p:blipFill>
        <p:spPr>
          <a:xfrm>
            <a:off x="419664" y="221675"/>
            <a:ext cx="2782067" cy="858422"/>
          </a:xfrm>
          <a:prstGeom prst="rect">
            <a:avLst/>
          </a:prstGeom>
        </p:spPr>
      </p:pic>
    </p:spTree>
    <p:extLst>
      <p:ext uri="{BB962C8B-B14F-4D97-AF65-F5344CB8AC3E}">
        <p14:creationId xmlns:p14="http://schemas.microsoft.com/office/powerpoint/2010/main" val="1935100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A1E08-AF4F-EC4B-B615-9265B45C22C3}"/>
              </a:ext>
            </a:extLst>
          </p:cNvPr>
          <p:cNvSpPr/>
          <p:nvPr/>
        </p:nvSpPr>
        <p:spPr>
          <a:xfrm>
            <a:off x="-1200" y="6705720"/>
            <a:ext cx="12193200" cy="151200"/>
          </a:xfrm>
          <a:prstGeom prst="rect">
            <a:avLst/>
          </a:prstGeom>
          <a:solidFill>
            <a:srgbClr val="E62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CD4324AD-88D3-F7C9-769B-3AD93C4D9336}"/>
              </a:ext>
            </a:extLst>
          </p:cNvPr>
          <p:cNvSpPr txBox="1">
            <a:spLocks/>
          </p:cNvSpPr>
          <p:nvPr/>
        </p:nvSpPr>
        <p:spPr>
          <a:xfrm>
            <a:off x="97104" y="885437"/>
            <a:ext cx="3947121" cy="599696"/>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8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Solar power plants</a:t>
            </a:r>
          </a:p>
        </p:txBody>
      </p:sp>
      <p:sp>
        <p:nvSpPr>
          <p:cNvPr id="5" name="Označba mesta vsebine 1">
            <a:extLst>
              <a:ext uri="{FF2B5EF4-FFF2-40B4-BE49-F238E27FC236}">
                <a16:creationId xmlns:a16="http://schemas.microsoft.com/office/drawing/2014/main" id="{57797D19-C6B8-A680-3D71-4981160E097F}"/>
              </a:ext>
            </a:extLst>
          </p:cNvPr>
          <p:cNvSpPr txBox="1">
            <a:spLocks/>
          </p:cNvSpPr>
          <p:nvPr/>
        </p:nvSpPr>
        <p:spPr>
          <a:xfrm>
            <a:off x="442913" y="1436686"/>
            <a:ext cx="5915907" cy="542131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clearly outlined vision of MOM in the areas of</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self-sufficiency,</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exploitation of degraded areas,</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electrification of transport,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of energy flows: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consumption &lt;-&gt; production &lt;-&gt; storage.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in progress, phased implementation:</a:t>
            </a:r>
            <a:endPar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Solar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power</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plant</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AU"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Pobrežje</a:t>
            </a: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MW in 2025</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production</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12.265</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Wh</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Annual</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CO2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savings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6.500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tons</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Solar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power</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plant</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Dogoše </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MW in 2026</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production</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2.450</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Wh</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electricity</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Annual</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CO2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savings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1.900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tons</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Solar power plant</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on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public</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schools</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city</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Marib</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otal</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installed</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power of the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PVs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1,075 MW</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PVs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production</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1.165</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Wh</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Annual</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consumption</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schools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1.175 MWh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Annual</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CO2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savings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570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tons</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Slika 6">
            <a:extLst>
              <a:ext uri="{FF2B5EF4-FFF2-40B4-BE49-F238E27FC236}">
                <a16:creationId xmlns:a16="http://schemas.microsoft.com/office/drawing/2014/main" id="{D9CDC95C-1B5B-1C55-FF5D-12F31129E701}"/>
              </a:ext>
            </a:extLst>
          </p:cNvPr>
          <p:cNvPicPr>
            <a:picLocks noChangeAspect="1"/>
          </p:cNvPicPr>
          <p:nvPr/>
        </p:nvPicPr>
        <p:blipFill>
          <a:blip r:embed="rId3"/>
          <a:stretch>
            <a:fillRect/>
          </a:stretch>
        </p:blipFill>
        <p:spPr>
          <a:xfrm>
            <a:off x="4443125" y="214792"/>
            <a:ext cx="3663737" cy="3407654"/>
          </a:xfrm>
          <a:prstGeom prst="rect">
            <a:avLst/>
          </a:prstGeom>
        </p:spPr>
      </p:pic>
      <p:pic>
        <p:nvPicPr>
          <p:cNvPr id="8" name="Slika 7">
            <a:extLst>
              <a:ext uri="{FF2B5EF4-FFF2-40B4-BE49-F238E27FC236}">
                <a16:creationId xmlns:a16="http://schemas.microsoft.com/office/drawing/2014/main" id="{1A644349-97AD-DFF0-581E-2DF613B33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214792"/>
            <a:ext cx="3865297" cy="34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jeZBesedilom 5">
            <a:extLst>
              <a:ext uri="{FF2B5EF4-FFF2-40B4-BE49-F238E27FC236}">
                <a16:creationId xmlns:a16="http://schemas.microsoft.com/office/drawing/2014/main" id="{E8F755D1-2752-443D-E66E-527DB3F72181}"/>
              </a:ext>
            </a:extLst>
          </p:cNvPr>
          <p:cNvSpPr txBox="1"/>
          <p:nvPr/>
        </p:nvSpPr>
        <p:spPr>
          <a:xfrm>
            <a:off x="4525477" y="3885733"/>
            <a:ext cx="76665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 to </a:t>
            </a:r>
            <a:r>
              <a:rPr kumimoji="0" lang="sl-SI"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become</a:t>
            </a:r>
            <a:r>
              <a:rPr kumimoji="0" lang="sl-SI"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sl-SI"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carbon-neutral</a:t>
            </a:r>
            <a:r>
              <a:rPr kumimoji="0" lang="sl-SI"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sl-SI"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by</a:t>
            </a:r>
            <a:r>
              <a:rPr kumimoji="0" lang="sl-SI"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2040</a:t>
            </a:r>
          </a:p>
        </p:txBody>
      </p:sp>
      <p:sp>
        <p:nvSpPr>
          <p:cNvPr id="11" name="PoljeZBesedilom 10">
            <a:extLst>
              <a:ext uri="{FF2B5EF4-FFF2-40B4-BE49-F238E27FC236}">
                <a16:creationId xmlns:a16="http://schemas.microsoft.com/office/drawing/2014/main" id="{5A2E1B95-C649-FC14-2F2E-9992B5F92AEA}"/>
              </a:ext>
            </a:extLst>
          </p:cNvPr>
          <p:cNvSpPr txBox="1"/>
          <p:nvPr/>
        </p:nvSpPr>
        <p:spPr>
          <a:xfrm>
            <a:off x="5240956" y="4100052"/>
            <a:ext cx="6380677" cy="2296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the projects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contribu</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the de</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carbonization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Maribor.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CO2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savings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with</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biomass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boiler</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waste</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and</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heat</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pump: 21.000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tons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year</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CO2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savings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with</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Solar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power</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plants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8.970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tons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year</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Our vision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pursue</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these</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ambitious</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goals</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ensure</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sl-S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enhance</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 quality of life in the Municipality of Maribor while creating opportunities for innovation, employment, and green growth.</a:t>
            </a:r>
            <a:endParaRPr kumimoji="0" lang="sl-S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Slika 13">
            <a:extLst>
              <a:ext uri="{FF2B5EF4-FFF2-40B4-BE49-F238E27FC236}">
                <a16:creationId xmlns:a16="http://schemas.microsoft.com/office/drawing/2014/main" id="{888DD0AA-A069-0A1E-EBAB-37CB105DB815}"/>
              </a:ext>
            </a:extLst>
          </p:cNvPr>
          <p:cNvPicPr>
            <a:picLocks noChangeAspect="1"/>
          </p:cNvPicPr>
          <p:nvPr/>
        </p:nvPicPr>
        <p:blipFill>
          <a:blip r:embed="rId5"/>
          <a:stretch>
            <a:fillRect/>
          </a:stretch>
        </p:blipFill>
        <p:spPr>
          <a:xfrm>
            <a:off x="442913" y="125228"/>
            <a:ext cx="2772829" cy="833852"/>
          </a:xfrm>
          <a:prstGeom prst="rect">
            <a:avLst/>
          </a:prstGeom>
        </p:spPr>
      </p:pic>
    </p:spTree>
    <p:extLst>
      <p:ext uri="{BB962C8B-B14F-4D97-AF65-F5344CB8AC3E}">
        <p14:creationId xmlns:p14="http://schemas.microsoft.com/office/powerpoint/2010/main" val="322746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ind turbines in a body of water&#10;&#10;Description automatically generated with medium confidence">
            <a:extLst>
              <a:ext uri="{FF2B5EF4-FFF2-40B4-BE49-F238E27FC236}">
                <a16:creationId xmlns:a16="http://schemas.microsoft.com/office/drawing/2014/main" id="{41022FE3-C6AE-DB4A-4399-427F78E000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1379"/>
            <a:ext cx="12192000" cy="6989379"/>
          </a:xfrm>
          <a:prstGeom prst="rect">
            <a:avLst/>
          </a:prstGeom>
        </p:spPr>
      </p:pic>
      <p:sp>
        <p:nvSpPr>
          <p:cNvPr id="8" name="TextBox 7">
            <a:extLst>
              <a:ext uri="{FF2B5EF4-FFF2-40B4-BE49-F238E27FC236}">
                <a16:creationId xmlns:a16="http://schemas.microsoft.com/office/drawing/2014/main" id="{D917ABEC-E9F1-63E5-C0F1-3AD347BB40E4}"/>
              </a:ext>
            </a:extLst>
          </p:cNvPr>
          <p:cNvSpPr txBox="1"/>
          <p:nvPr/>
        </p:nvSpPr>
        <p:spPr>
          <a:xfrm>
            <a:off x="469040" y="893632"/>
            <a:ext cx="98252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Scotland’s offshore renewable energy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pic>
        <p:nvPicPr>
          <p:cNvPr id="9" name="Picture 8" descr="https://www.waveenergyscotland.co.uk/staticmedia/Scottish_Government_Logo.png">
            <a:extLst>
              <a:ext uri="{FF2B5EF4-FFF2-40B4-BE49-F238E27FC236}">
                <a16:creationId xmlns:a16="http://schemas.microsoft.com/office/drawing/2014/main" id="{31098033-188E-041D-329A-8C1AA3AF613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8399" y="235664"/>
            <a:ext cx="3840161" cy="657968"/>
          </a:xfrm>
          <a:prstGeom prst="rect">
            <a:avLst/>
          </a:prstGeom>
          <a:noFill/>
          <a:ln>
            <a:noFill/>
          </a:ln>
        </p:spPr>
      </p:pic>
      <p:sp>
        <p:nvSpPr>
          <p:cNvPr id="2" name="TextBox 1">
            <a:extLst>
              <a:ext uri="{FF2B5EF4-FFF2-40B4-BE49-F238E27FC236}">
                <a16:creationId xmlns:a16="http://schemas.microsoft.com/office/drawing/2014/main" id="{0DBBC4CC-1E66-D0E7-CAE1-230D4AEB770F}"/>
              </a:ext>
            </a:extLst>
          </p:cNvPr>
          <p:cNvSpPr txBox="1"/>
          <p:nvPr/>
        </p:nvSpPr>
        <p:spPr>
          <a:xfrm>
            <a:off x="143219" y="5779702"/>
            <a:ext cx="81009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Damon Hewlett, Scottish Government – Scotland House Brussels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Vanguard: Local Energy Shifts Event, European Week Regions and Cities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11 October 2023</a:t>
            </a:r>
          </a:p>
        </p:txBody>
      </p:sp>
    </p:spTree>
    <p:extLst>
      <p:ext uri="{BB962C8B-B14F-4D97-AF65-F5344CB8AC3E}">
        <p14:creationId xmlns:p14="http://schemas.microsoft.com/office/powerpoint/2010/main" val="132595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1">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50" name="Rectangle 13">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51" name="Rectangle 15">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2" name="Rectangle 17">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olo 3">
            <a:extLst>
              <a:ext uri="{FF2B5EF4-FFF2-40B4-BE49-F238E27FC236}">
                <a16:creationId xmlns:a16="http://schemas.microsoft.com/office/drawing/2014/main" id="{B2530D49-9389-24CA-1E7A-C636B962769A}"/>
              </a:ext>
            </a:extLst>
          </p:cNvPr>
          <p:cNvSpPr>
            <a:spLocks noGrp="1"/>
          </p:cNvSpPr>
          <p:nvPr>
            <p:ph type="ctrTitle"/>
          </p:nvPr>
        </p:nvSpPr>
        <p:spPr>
          <a:xfrm>
            <a:off x="-7912" y="758952"/>
            <a:ext cx="10905976" cy="1660053"/>
          </a:xfrm>
          <a:solidFill>
            <a:schemeClr val="bg1">
              <a:lumMod val="65000"/>
            </a:schemeClr>
          </a:solidFill>
        </p:spPr>
        <p:txBody>
          <a:bodyPr vert="horz" lIns="91440" tIns="45720" rIns="91440" bIns="45720" rtlCol="0" anchor="ctr">
            <a:normAutofit/>
          </a:bodyPr>
          <a:lstStyle/>
          <a:p>
            <a:r>
              <a:rPr lang="it-IT" sz="3600" spc="-60" dirty="0" err="1">
                <a:latin typeface="Raleway ExtraBold" pitchFamily="2" charset="0"/>
                <a:sym typeface="Raleway ExtraBold" pitchFamily="2" charset="0"/>
              </a:rPr>
              <a:t>Regulatory</a:t>
            </a:r>
            <a:r>
              <a:rPr lang="it-IT" sz="3600" spc="-60" dirty="0">
                <a:latin typeface="Raleway ExtraBold" pitchFamily="2" charset="0"/>
                <a:sym typeface="Raleway ExtraBold" pitchFamily="2" charset="0"/>
              </a:rPr>
              <a:t> framework</a:t>
            </a:r>
            <a:endParaRPr lang="en-US" sz="3600" spc="-60" dirty="0"/>
          </a:p>
        </p:txBody>
      </p:sp>
      <p:sp>
        <p:nvSpPr>
          <p:cNvPr id="53" name="Rectangle 19">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54" name="Rectangle 21">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55" name="Rectangle 23">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 name="Immagine 6">
            <a:extLst>
              <a:ext uri="{FF2B5EF4-FFF2-40B4-BE49-F238E27FC236}">
                <a16:creationId xmlns:a16="http://schemas.microsoft.com/office/drawing/2014/main" id="{BF3BD9C8-DEEF-516B-EEA5-3DEA87CE8B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73155"/>
            <a:ext cx="872050" cy="784845"/>
          </a:xfrm>
          <a:prstGeom prst="rect">
            <a:avLst/>
          </a:prstGeom>
          <a:solidFill>
            <a:schemeClr val="bg2"/>
          </a:solidFill>
          <a:ln w="12700">
            <a:noFill/>
            <a:miter lim="400000"/>
          </a:ln>
          <a:effectLst>
            <a:softEdge rad="76200"/>
          </a:effectLst>
        </p:spPr>
      </p:pic>
      <p:pic>
        <p:nvPicPr>
          <p:cNvPr id="3" name="Immagine 2">
            <a:extLst>
              <a:ext uri="{FF2B5EF4-FFF2-40B4-BE49-F238E27FC236}">
                <a16:creationId xmlns:a16="http://schemas.microsoft.com/office/drawing/2014/main" id="{BB95476A-3CDE-2125-D418-6EAFD2D3E0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0"/>
            <a:ext cx="1219962" cy="489857"/>
          </a:xfrm>
          <a:prstGeom prst="rect">
            <a:avLst/>
          </a:prstGeom>
        </p:spPr>
      </p:pic>
      <p:sp>
        <p:nvSpPr>
          <p:cNvPr id="2" name="Rettangolo 1">
            <a:extLst>
              <a:ext uri="{FF2B5EF4-FFF2-40B4-BE49-F238E27FC236}">
                <a16:creationId xmlns:a16="http://schemas.microsoft.com/office/drawing/2014/main" id="{B6E7543A-F31D-A9E9-3CD0-23EF0E7112CE}"/>
              </a:ext>
            </a:extLst>
          </p:cNvPr>
          <p:cNvSpPr/>
          <p:nvPr/>
        </p:nvSpPr>
        <p:spPr>
          <a:xfrm>
            <a:off x="1270344" y="2672256"/>
            <a:ext cx="10920893" cy="3533480"/>
          </a:xfrm>
          <a:prstGeom prst="rect">
            <a:avLst/>
          </a:prstGeom>
        </p:spPr>
        <p:txBody>
          <a:bodyPr/>
          <a:lstStyle/>
          <a:p>
            <a:pPr marL="342900" indent="-342900" algn="just">
              <a:lnSpc>
                <a:spcPct val="115000"/>
              </a:lnSpc>
              <a:spcBef>
                <a:spcPts val="600"/>
              </a:spcBef>
              <a:spcAft>
                <a:spcPts val="600"/>
              </a:spcAft>
              <a:buFont typeface="Arial" panose="020B0604020202020204" pitchFamily="34" charset="0"/>
              <a:buChar char="-"/>
            </a:pPr>
            <a:r>
              <a:rPr lang="en-US" sz="1600" kern="100" dirty="0">
                <a:latin typeface="Raleway" pitchFamily="2" charset="0"/>
                <a:cs typeface="Times New Roman" panose="02020603050405020304" pitchFamily="18" charset="0"/>
              </a:rPr>
              <a:t>the EU Directive known as RED II promotes the increased </a:t>
            </a:r>
            <a:r>
              <a:rPr lang="en-US" sz="1600" b="1" kern="100" dirty="0">
                <a:solidFill>
                  <a:schemeClr val="accent1"/>
                </a:solidFill>
                <a:latin typeface="Raleway" pitchFamily="2" charset="0"/>
                <a:cs typeface="Times New Roman" panose="02020603050405020304" pitchFamily="18" charset="0"/>
              </a:rPr>
              <a:t>use of energy from renewable sources </a:t>
            </a:r>
            <a:r>
              <a:rPr lang="en-US" sz="1600" kern="100" dirty="0">
                <a:latin typeface="Raleway" pitchFamily="2" charset="0"/>
                <a:cs typeface="Times New Roman" panose="02020603050405020304" pitchFamily="18" charset="0"/>
              </a:rPr>
              <a:t>as a key tool for </a:t>
            </a:r>
            <a:r>
              <a:rPr lang="en-US" sz="1600" b="1" kern="100" dirty="0">
                <a:latin typeface="Raleway" pitchFamily="2" charset="0"/>
                <a:cs typeface="Times New Roman" panose="02020603050405020304" pitchFamily="18" charset="0"/>
              </a:rPr>
              <a:t>combating climate change, protecting the environment </a:t>
            </a:r>
            <a:r>
              <a:rPr lang="en-US" sz="1600" kern="100" dirty="0">
                <a:latin typeface="Raleway" pitchFamily="2" charset="0"/>
                <a:cs typeface="Times New Roman" panose="02020603050405020304" pitchFamily="18" charset="0"/>
              </a:rPr>
              <a:t>and </a:t>
            </a:r>
            <a:r>
              <a:rPr lang="en-US" sz="1600" b="1" kern="100" dirty="0">
                <a:latin typeface="Raleway" pitchFamily="2" charset="0"/>
                <a:cs typeface="Times New Roman" panose="02020603050405020304" pitchFamily="18" charset="0"/>
              </a:rPr>
              <a:t>reducing energy dependence</a:t>
            </a:r>
            <a:r>
              <a:rPr lang="en-US" sz="1600" kern="100" dirty="0">
                <a:latin typeface="Raleway" pitchFamily="2" charset="0"/>
                <a:cs typeface="Times New Roman" panose="02020603050405020304" pitchFamily="18" charset="0"/>
              </a:rPr>
              <a:t>, while contributing to </a:t>
            </a:r>
            <a:r>
              <a:rPr lang="en-US" sz="1600" b="1" kern="100" dirty="0">
                <a:latin typeface="Raleway" pitchFamily="2" charset="0"/>
                <a:cs typeface="Times New Roman" panose="02020603050405020304" pitchFamily="18" charset="0"/>
              </a:rPr>
              <a:t>job creation and economic growth</a:t>
            </a:r>
            <a:r>
              <a:rPr lang="en-US" sz="1600" kern="100" dirty="0">
                <a:latin typeface="Raleway" pitchFamily="2" charset="0"/>
                <a:cs typeface="Times New Roman" panose="02020603050405020304" pitchFamily="18" charset="0"/>
              </a:rPr>
              <a:t> in the EU</a:t>
            </a:r>
          </a:p>
          <a:p>
            <a:pPr marL="342900" indent="-342900" algn="just">
              <a:lnSpc>
                <a:spcPct val="115000"/>
              </a:lnSpc>
              <a:spcBef>
                <a:spcPts val="600"/>
              </a:spcBef>
              <a:spcAft>
                <a:spcPts val="600"/>
              </a:spcAft>
              <a:buFont typeface="Arial" panose="020B0604020202020204" pitchFamily="34" charset="0"/>
              <a:buChar char="-"/>
            </a:pPr>
            <a:r>
              <a:rPr lang="en-US" sz="1600" kern="100" dirty="0">
                <a:latin typeface="Raleway" pitchFamily="2" charset="0"/>
                <a:cs typeface="Times New Roman" panose="02020603050405020304" pitchFamily="18" charset="0"/>
              </a:rPr>
              <a:t>Among the tools put in place by the EU legislator to achieve these goals </a:t>
            </a:r>
            <a:r>
              <a:rPr lang="en-US" sz="1600" b="1" kern="100" dirty="0">
                <a:solidFill>
                  <a:schemeClr val="accent1"/>
                </a:solidFill>
                <a:latin typeface="Raleway" pitchFamily="2" charset="0"/>
                <a:cs typeface="Times New Roman" panose="02020603050405020304" pitchFamily="18" charset="0"/>
              </a:rPr>
              <a:t>are Renewable Energy Communities (RECs)</a:t>
            </a:r>
          </a:p>
          <a:p>
            <a:pPr marL="342900" indent="-342900" algn="just">
              <a:lnSpc>
                <a:spcPct val="115000"/>
              </a:lnSpc>
              <a:spcBef>
                <a:spcPts val="600"/>
              </a:spcBef>
              <a:spcAft>
                <a:spcPts val="600"/>
              </a:spcAft>
              <a:buFont typeface="Arial" panose="020B0604020202020204" pitchFamily="34" charset="0"/>
              <a:buChar char="-"/>
            </a:pPr>
            <a:r>
              <a:rPr lang="en-US" sz="1600" kern="100" dirty="0">
                <a:latin typeface="Raleway" pitchFamily="2" charset="0"/>
                <a:cs typeface="Times New Roman" panose="02020603050405020304" pitchFamily="18" charset="0"/>
              </a:rPr>
              <a:t>In Italy, the contents of Directive RED II were first partially transposed in 2019, and then fully implemented with the enactment of </a:t>
            </a:r>
            <a:r>
              <a:rPr lang="en-US" sz="1600" b="1" kern="100" dirty="0">
                <a:latin typeface="Raleway" pitchFamily="2" charset="0"/>
                <a:cs typeface="Times New Roman" panose="02020603050405020304" pitchFamily="18" charset="0"/>
              </a:rPr>
              <a:t>Legislative Decree No. 199 of November 8, 2021</a:t>
            </a:r>
            <a:r>
              <a:rPr lang="en-US" sz="1600" kern="100" dirty="0">
                <a:latin typeface="Raleway" pitchFamily="2" charset="0"/>
                <a:cs typeface="Times New Roman" panose="02020603050405020304" pitchFamily="18" charset="0"/>
              </a:rPr>
              <a:t>.</a:t>
            </a:r>
          </a:p>
          <a:p>
            <a:pPr marL="342900" indent="-342900" algn="just">
              <a:lnSpc>
                <a:spcPct val="115000"/>
              </a:lnSpc>
              <a:spcBef>
                <a:spcPts val="600"/>
              </a:spcBef>
              <a:spcAft>
                <a:spcPts val="600"/>
              </a:spcAft>
              <a:buFont typeface="Arial" panose="020B0604020202020204" pitchFamily="34" charset="0"/>
              <a:buChar char="-"/>
            </a:pPr>
            <a:r>
              <a:rPr lang="en-US" sz="1600" kern="100" dirty="0">
                <a:latin typeface="Raleway" pitchFamily="2" charset="0"/>
                <a:cs typeface="Times New Roman" panose="02020603050405020304" pitchFamily="18" charset="0"/>
              </a:rPr>
              <a:t>the Emilia-Romagna Region approved the </a:t>
            </a:r>
            <a:r>
              <a:rPr lang="en-US" sz="1600" b="1" kern="100" dirty="0">
                <a:solidFill>
                  <a:schemeClr val="accent1"/>
                </a:solidFill>
                <a:latin typeface="Raleway" pitchFamily="2" charset="0"/>
                <a:cs typeface="Times New Roman" panose="02020603050405020304" pitchFamily="18" charset="0"/>
              </a:rPr>
              <a:t>Regional Law No. 5 of May 27, 2022 </a:t>
            </a:r>
            <a:r>
              <a:rPr lang="en-US" sz="1600" kern="100" dirty="0">
                <a:latin typeface="Raleway" pitchFamily="2" charset="0"/>
                <a:cs typeface="Times New Roman" panose="02020603050405020304" pitchFamily="18" charset="0"/>
              </a:rPr>
              <a:t>to promote and support the development of such configurations on its territory</a:t>
            </a:r>
          </a:p>
        </p:txBody>
      </p:sp>
      <p:pic>
        <p:nvPicPr>
          <p:cNvPr id="5" name="Immagine 4">
            <a:extLst>
              <a:ext uri="{FF2B5EF4-FFF2-40B4-BE49-F238E27FC236}">
                <a16:creationId xmlns:a16="http://schemas.microsoft.com/office/drawing/2014/main" id="{6EB5BBB4-5ECF-5DD8-2137-AFA3805EAD98}"/>
              </a:ext>
            </a:extLst>
          </p:cNvPr>
          <p:cNvPicPr>
            <a:picLocks noChangeAspect="1"/>
          </p:cNvPicPr>
          <p:nvPr/>
        </p:nvPicPr>
        <p:blipFill>
          <a:blip r:embed="rId6"/>
          <a:stretch>
            <a:fillRect/>
          </a:stretch>
        </p:blipFill>
        <p:spPr>
          <a:xfrm>
            <a:off x="9037990" y="0"/>
            <a:ext cx="3154010" cy="607385"/>
          </a:xfrm>
          <a:prstGeom prst="rect">
            <a:avLst/>
          </a:prstGeom>
        </p:spPr>
      </p:pic>
    </p:spTree>
    <p:extLst>
      <p:ext uri="{BB962C8B-B14F-4D97-AF65-F5344CB8AC3E}">
        <p14:creationId xmlns:p14="http://schemas.microsoft.com/office/powerpoint/2010/main" val="3196561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16D4-4A01-6025-565D-94F43D5BEC6B}"/>
              </a:ext>
            </a:extLst>
          </p:cNvPr>
          <p:cNvSpPr>
            <a:spLocks noGrp="1"/>
          </p:cNvSpPr>
          <p:nvPr>
            <p:ph type="title"/>
          </p:nvPr>
        </p:nvSpPr>
        <p:spPr/>
        <p:txBody>
          <a:bodyPr/>
          <a:lstStyle/>
          <a:p>
            <a:r>
              <a:rPr lang="en-GB"/>
              <a:t>Overview</a:t>
            </a:r>
          </a:p>
        </p:txBody>
      </p:sp>
      <p:sp>
        <p:nvSpPr>
          <p:cNvPr id="3" name="Content Placeholder 2">
            <a:extLst>
              <a:ext uri="{FF2B5EF4-FFF2-40B4-BE49-F238E27FC236}">
                <a16:creationId xmlns:a16="http://schemas.microsoft.com/office/drawing/2014/main" id="{780AC561-9343-45A3-832A-BF45F6CED70B}"/>
              </a:ext>
            </a:extLst>
          </p:cNvPr>
          <p:cNvSpPr>
            <a:spLocks noGrp="1"/>
          </p:cNvSpPr>
          <p:nvPr>
            <p:ph sz="half" idx="1"/>
          </p:nvPr>
        </p:nvSpPr>
        <p:spPr>
          <a:xfrm>
            <a:off x="706529" y="1045510"/>
            <a:ext cx="7909041" cy="5038498"/>
          </a:xfrm>
        </p:spPr>
        <p:txBody>
          <a:bodyPr/>
          <a:lstStyle/>
          <a:p>
            <a:pPr marL="0" indent="0">
              <a:buNone/>
            </a:pPr>
            <a:r>
              <a:rPr lang="en-GB" sz="2000" b="1"/>
              <a:t>Aim:</a:t>
            </a:r>
            <a:r>
              <a:rPr lang="en-GB" sz="2000"/>
              <a:t> </a:t>
            </a:r>
          </a:p>
          <a:p>
            <a:pPr marL="0" indent="0">
              <a:buNone/>
            </a:pPr>
            <a:endParaRPr lang="en-GB" sz="2000"/>
          </a:p>
          <a:p>
            <a:pPr marL="0" indent="0">
              <a:buNone/>
            </a:pPr>
            <a:r>
              <a:rPr lang="en-GB" sz="2000"/>
              <a:t>To illustrate Scotland’s renewable energy progress and plans and the role international collaboration can play in reaching our ambitions.</a:t>
            </a:r>
          </a:p>
          <a:p>
            <a:pPr marL="0" indent="0">
              <a:buNone/>
            </a:pPr>
            <a:endParaRPr lang="en-GB" sz="2000"/>
          </a:p>
          <a:p>
            <a:pPr marL="0" indent="0">
              <a:buNone/>
            </a:pPr>
            <a:r>
              <a:rPr lang="en-GB" sz="2000" b="1"/>
              <a:t>Structure:</a:t>
            </a:r>
          </a:p>
          <a:p>
            <a:pPr marL="0" indent="0">
              <a:buNone/>
            </a:pPr>
            <a:endParaRPr lang="en-GB" sz="2000"/>
          </a:p>
          <a:p>
            <a:pPr marL="457200" indent="-457200">
              <a:buAutoNum type="arabicPeriod"/>
            </a:pPr>
            <a:r>
              <a:rPr lang="en-GB" sz="2000"/>
              <a:t>Scotland’s offshore wind potential</a:t>
            </a:r>
          </a:p>
          <a:p>
            <a:pPr marL="457200" indent="-457200">
              <a:buAutoNum type="arabicPeriod"/>
            </a:pPr>
            <a:endParaRPr lang="en-GB" sz="2000"/>
          </a:p>
          <a:p>
            <a:pPr marL="457200" indent="-457200">
              <a:buAutoNum type="arabicPeriod"/>
            </a:pPr>
            <a:r>
              <a:rPr lang="en-GB" sz="2000"/>
              <a:t>Link to hydrogen export ambitions</a:t>
            </a:r>
          </a:p>
          <a:p>
            <a:pPr marL="457200" indent="-457200">
              <a:buAutoNum type="arabicPeriod"/>
            </a:pPr>
            <a:endParaRPr lang="en-GB" sz="2000"/>
          </a:p>
          <a:p>
            <a:pPr marL="457200" indent="-457200">
              <a:buAutoNum type="arabicPeriod"/>
            </a:pPr>
            <a:r>
              <a:rPr lang="en-GB" sz="2000"/>
              <a:t>International collaboration</a:t>
            </a:r>
          </a:p>
        </p:txBody>
      </p:sp>
    </p:spTree>
    <p:extLst>
      <p:ext uri="{BB962C8B-B14F-4D97-AF65-F5344CB8AC3E}">
        <p14:creationId xmlns:p14="http://schemas.microsoft.com/office/powerpoint/2010/main" val="3993231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4CE26E-BE10-D1D1-BAA6-8C3F52170B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62" y="0"/>
            <a:ext cx="12192000" cy="6858000"/>
          </a:xfrm>
          <a:prstGeom prst="rect">
            <a:avLst/>
          </a:prstGeom>
        </p:spPr>
      </p:pic>
      <p:sp>
        <p:nvSpPr>
          <p:cNvPr id="6" name="Rectangle 5">
            <a:extLst>
              <a:ext uri="{FF2B5EF4-FFF2-40B4-BE49-F238E27FC236}">
                <a16:creationId xmlns:a16="http://schemas.microsoft.com/office/drawing/2014/main" id="{CFDC0243-4BFF-52AD-B963-4A78D5E1A896}"/>
              </a:ext>
            </a:extLst>
          </p:cNvPr>
          <p:cNvSpPr/>
          <p:nvPr/>
        </p:nvSpPr>
        <p:spPr>
          <a:xfrm>
            <a:off x="3367972" y="274639"/>
            <a:ext cx="2384612" cy="2118937"/>
          </a:xfrm>
          <a:prstGeom prst="rect">
            <a:avLst/>
          </a:prstGeom>
          <a:solidFill>
            <a:srgbClr val="1F304A"/>
          </a:solidFill>
          <a:ln>
            <a:solidFill>
              <a:srgbClr val="1F3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DA661D2-2E49-FC85-C184-E9F50D22CFAB}"/>
              </a:ext>
            </a:extLst>
          </p:cNvPr>
          <p:cNvSpPr/>
          <p:nvPr/>
        </p:nvSpPr>
        <p:spPr>
          <a:xfrm>
            <a:off x="741311" y="1442156"/>
            <a:ext cx="4512007" cy="1290725"/>
          </a:xfrm>
          <a:prstGeom prst="roundRect">
            <a:avLst/>
          </a:prstGeom>
          <a:solidFill>
            <a:srgbClr val="8D8C9C">
              <a:alpha val="30000"/>
            </a:srgbClr>
          </a:solidFill>
          <a:ln w="19050">
            <a:solidFill>
              <a:srgbClr val="65BEA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883F288-E863-CEC7-9A56-6CC728E9E3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1892" y="5668167"/>
            <a:ext cx="1398170" cy="1189833"/>
          </a:xfrm>
          <a:prstGeom prst="rect">
            <a:avLst/>
          </a:prstGeom>
        </p:spPr>
      </p:pic>
      <p:sp>
        <p:nvSpPr>
          <p:cNvPr id="3" name="Title 2">
            <a:extLst>
              <a:ext uri="{FF2B5EF4-FFF2-40B4-BE49-F238E27FC236}">
                <a16:creationId xmlns:a16="http://schemas.microsoft.com/office/drawing/2014/main" id="{2876E094-6646-EDA8-C5A1-9DCB39707169}"/>
              </a:ext>
            </a:extLst>
          </p:cNvPr>
          <p:cNvSpPr>
            <a:spLocks noGrp="1"/>
          </p:cNvSpPr>
          <p:nvPr>
            <p:ph type="title"/>
          </p:nvPr>
        </p:nvSpPr>
        <p:spPr/>
        <p:txBody>
          <a:bodyPr>
            <a:normAutofit/>
          </a:bodyPr>
          <a:lstStyle/>
          <a:p>
            <a:r>
              <a:rPr lang="en-GB" sz="2200" b="0">
                <a:solidFill>
                  <a:schemeClr val="bg1"/>
                </a:solidFill>
                <a:latin typeface="Avenir Next LT Pro" panose="020B0504020202020204" pitchFamily="34" charset="0"/>
              </a:rPr>
              <a:t>Scotland’s offshore wind pipeline</a:t>
            </a:r>
          </a:p>
        </p:txBody>
      </p:sp>
      <p:sp>
        <p:nvSpPr>
          <p:cNvPr id="10" name="TextBox 9">
            <a:extLst>
              <a:ext uri="{FF2B5EF4-FFF2-40B4-BE49-F238E27FC236}">
                <a16:creationId xmlns:a16="http://schemas.microsoft.com/office/drawing/2014/main" id="{AF38EB68-73FE-4513-6177-46DEB2BD1698}"/>
              </a:ext>
            </a:extLst>
          </p:cNvPr>
          <p:cNvSpPr txBox="1"/>
          <p:nvPr/>
        </p:nvSpPr>
        <p:spPr>
          <a:xfrm>
            <a:off x="741311" y="1494404"/>
            <a:ext cx="3400383" cy="113877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Over 38 </a:t>
            </a: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GW*</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Scotland’s offshore wind pipeline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Around 28GW of this is via ScotWind, and over 17GW of this floating offshore wind. The </a:t>
            </a:r>
            <a:r>
              <a:rPr kumimoji="0" lang="en-GB" sz="1000" b="0" i="0" u="none" strike="noStrike" kern="1200" cap="none" spc="0" normalizeH="0" baseline="0" noProof="0" err="1">
                <a:ln>
                  <a:noFill/>
                </a:ln>
                <a:solidFill>
                  <a:srgbClr val="FFFFFF"/>
                </a:solidFill>
                <a:effectLst/>
                <a:uLnTx/>
                <a:uFillTx/>
                <a:latin typeface="Avenir Next LT Pro" panose="020B0504020202020204" pitchFamily="34" charset="0"/>
                <a:ea typeface="+mn-ea"/>
                <a:cs typeface="+mn-cs"/>
              </a:rPr>
              <a:t>INTOG</a:t>
            </a:r>
            <a:r>
              <a:rPr kumimoji="0" lang="en-GB" sz="10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round could deliver an additional 5.5GW of project capacity</a:t>
            </a:r>
          </a:p>
        </p:txBody>
      </p:sp>
      <p:pic>
        <p:nvPicPr>
          <p:cNvPr id="14" name="Graphic 13" descr="Wind Turbines outline">
            <a:extLst>
              <a:ext uri="{FF2B5EF4-FFF2-40B4-BE49-F238E27FC236}">
                <a16:creationId xmlns:a16="http://schemas.microsoft.com/office/drawing/2014/main" id="{59477955-28DF-2E34-21F4-B7CBD07343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8288" y="1545528"/>
            <a:ext cx="1083980" cy="1083980"/>
          </a:xfrm>
          <a:prstGeom prst="rect">
            <a:avLst/>
          </a:prstGeom>
        </p:spPr>
      </p:pic>
      <p:sp>
        <p:nvSpPr>
          <p:cNvPr id="21" name="Rectangle: Rounded Corners 20">
            <a:extLst>
              <a:ext uri="{FF2B5EF4-FFF2-40B4-BE49-F238E27FC236}">
                <a16:creationId xmlns:a16="http://schemas.microsoft.com/office/drawing/2014/main" id="{E93D8869-04C1-E9C0-2B73-D8A7B29B447A}"/>
              </a:ext>
            </a:extLst>
          </p:cNvPr>
          <p:cNvSpPr/>
          <p:nvPr/>
        </p:nvSpPr>
        <p:spPr>
          <a:xfrm>
            <a:off x="741311" y="3024345"/>
            <a:ext cx="4512007" cy="1290725"/>
          </a:xfrm>
          <a:prstGeom prst="roundRect">
            <a:avLst/>
          </a:prstGeom>
          <a:solidFill>
            <a:srgbClr val="8D8C9C">
              <a:alpha val="30000"/>
            </a:srgbClr>
          </a:solidFill>
          <a:ln w="19050">
            <a:solidFill>
              <a:srgbClr val="009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A8B74F2-7506-EC32-88AC-3C1D3F384FB3}"/>
              </a:ext>
            </a:extLst>
          </p:cNvPr>
          <p:cNvSpPr txBox="1"/>
          <p:nvPr/>
        </p:nvSpPr>
        <p:spPr>
          <a:xfrm>
            <a:off x="902200" y="3129707"/>
            <a:ext cx="3239494" cy="95410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Avg. £</a:t>
            </a:r>
            <a:r>
              <a:rPr kumimoji="0" lang="en-GB" sz="2400" b="0" i="0" u="none" strike="noStrike" kern="1200" cap="none" spc="0" normalizeH="0" baseline="0" noProof="0" err="1">
                <a:ln>
                  <a:noFill/>
                </a:ln>
                <a:solidFill>
                  <a:srgbClr val="FFFFFF"/>
                </a:solidFill>
                <a:effectLst/>
                <a:uLnTx/>
                <a:uFillTx/>
                <a:latin typeface="Avenir Next LT Pro" panose="020B0504020202020204" pitchFamily="34" charset="0"/>
                <a:ea typeface="+mn-ea"/>
                <a:cs typeface="+mn-cs"/>
              </a:rPr>
              <a:t>1.5</a:t>
            </a:r>
            <a:r>
              <a:rPr kumimoji="0" lang="en-GB" sz="1600" b="0" i="0" u="none" strike="noStrike" kern="1200" cap="none" spc="0" normalizeH="0" baseline="0" noProof="0" err="1">
                <a:ln>
                  <a:noFill/>
                </a:ln>
                <a:solidFill>
                  <a:srgbClr val="FFFFFF"/>
                </a:solidFill>
                <a:effectLst/>
                <a:uLnTx/>
                <a:uFillTx/>
                <a:latin typeface="Avenir Next LT Pro" panose="020B0504020202020204" pitchFamily="34" charset="0"/>
                <a:ea typeface="+mn-ea"/>
                <a:cs typeface="+mn-cs"/>
              </a:rPr>
              <a:t>bn</a:t>
            </a: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investment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per project across the 20 </a:t>
            </a:r>
            <a:r>
              <a:rPr kumimoji="0" lang="en-GB" sz="1600" b="0" i="0" u="none" strike="noStrike" kern="1200" cap="none" spc="0" normalizeH="0" baseline="0" noProof="0" err="1">
                <a:ln>
                  <a:noFill/>
                </a:ln>
                <a:solidFill>
                  <a:srgbClr val="FFFFFF"/>
                </a:solidFill>
                <a:effectLst/>
                <a:uLnTx/>
                <a:uFillTx/>
                <a:latin typeface="Avenir Next LT Pro" panose="020B0504020202020204" pitchFamily="34" charset="0"/>
                <a:ea typeface="+mn-ea"/>
                <a:cs typeface="+mn-cs"/>
              </a:rPr>
              <a:t>ScotWind</a:t>
            </a: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projects.</a:t>
            </a:r>
          </a:p>
        </p:txBody>
      </p:sp>
      <p:pic>
        <p:nvPicPr>
          <p:cNvPr id="19" name="Graphic 18" descr="Crane outline">
            <a:extLst>
              <a:ext uri="{FF2B5EF4-FFF2-40B4-BE49-F238E27FC236}">
                <a16:creationId xmlns:a16="http://schemas.microsoft.com/office/drawing/2014/main" id="{E1C2D1D2-AEAD-E8BE-0674-8CD6B9FA551E}"/>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flipH="1">
            <a:off x="4014792" y="3129707"/>
            <a:ext cx="1080000" cy="1080000"/>
          </a:xfrm>
          <a:prstGeom prst="rect">
            <a:avLst/>
          </a:prstGeom>
        </p:spPr>
      </p:pic>
      <p:sp>
        <p:nvSpPr>
          <p:cNvPr id="22" name="Rectangle: Rounded Corners 21">
            <a:extLst>
              <a:ext uri="{FF2B5EF4-FFF2-40B4-BE49-F238E27FC236}">
                <a16:creationId xmlns:a16="http://schemas.microsoft.com/office/drawing/2014/main" id="{5B310A35-E075-FFC4-C498-8840A203313C}"/>
              </a:ext>
            </a:extLst>
          </p:cNvPr>
          <p:cNvSpPr/>
          <p:nvPr/>
        </p:nvSpPr>
        <p:spPr>
          <a:xfrm>
            <a:off x="741311" y="4594446"/>
            <a:ext cx="4512007" cy="1290725"/>
          </a:xfrm>
          <a:prstGeom prst="roundRect">
            <a:avLst/>
          </a:prstGeom>
          <a:solidFill>
            <a:srgbClr val="8D8C9C">
              <a:alpha val="30000"/>
            </a:srgbClr>
          </a:solidFill>
          <a:ln w="19050">
            <a:solidFill>
              <a:srgbClr val="009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EB58402-B9B1-C0F0-1B4D-C749364EABA3}"/>
              </a:ext>
            </a:extLst>
          </p:cNvPr>
          <p:cNvSpPr txBox="1"/>
          <p:nvPr/>
        </p:nvSpPr>
        <p:spPr>
          <a:xfrm>
            <a:off x="902200" y="4647338"/>
            <a:ext cx="3116088" cy="113877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23%</a:t>
            </a:r>
            <a:endPar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ScotWind’s floating pipeline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ScotWind’s  floating projects make up 23% of the global pipeline of projects. INTOG could grow this to 30%. **</a:t>
            </a:r>
          </a:p>
        </p:txBody>
      </p:sp>
      <p:pic>
        <p:nvPicPr>
          <p:cNvPr id="28" name="Picture 27">
            <a:extLst>
              <a:ext uri="{FF2B5EF4-FFF2-40B4-BE49-F238E27FC236}">
                <a16:creationId xmlns:a16="http://schemas.microsoft.com/office/drawing/2014/main" id="{D494C3B6-11B4-98D6-A590-ED2837501C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99889" y="4703464"/>
            <a:ext cx="1204068" cy="1128814"/>
          </a:xfrm>
          <a:prstGeom prst="rect">
            <a:avLst/>
          </a:prstGeom>
        </p:spPr>
      </p:pic>
      <p:sp>
        <p:nvSpPr>
          <p:cNvPr id="29" name="TextBox 28">
            <a:extLst>
              <a:ext uri="{FF2B5EF4-FFF2-40B4-BE49-F238E27FC236}">
                <a16:creationId xmlns:a16="http://schemas.microsoft.com/office/drawing/2014/main" id="{EE04C5AE-09CB-3BDD-FECB-D6C85CBFE566}"/>
              </a:ext>
            </a:extLst>
          </p:cNvPr>
          <p:cNvSpPr txBox="1"/>
          <p:nvPr/>
        </p:nvSpPr>
        <p:spPr>
          <a:xfrm>
            <a:off x="11057026" y="5698183"/>
            <a:ext cx="1086587" cy="1038746"/>
          </a:xfrm>
          <a:prstGeom prst="rect">
            <a:avLst/>
          </a:prstGeom>
          <a:solidFill>
            <a:srgbClr val="1D314A"/>
          </a:solidFill>
          <a:effectLst/>
        </p:spPr>
        <p:txBody>
          <a:bodyPr wrap="square" rtlCol="0">
            <a:spAutoFit/>
          </a:bodyPr>
          <a:lstStyle/>
          <a:p>
            <a:pPr marL="0" marR="0" lvl="0" indent="0" algn="l" defTabSz="609585" rtl="0" eaLnBrk="1" fontAlgn="auto" latinLnBrk="0" hangingPunct="1">
              <a:lnSpc>
                <a:spcPct val="100000"/>
              </a:lnSpc>
              <a:spcBef>
                <a:spcPts val="0"/>
              </a:spcBef>
              <a:spcAft>
                <a:spcPts val="700"/>
              </a:spcAft>
              <a:buClrTx/>
              <a:buSzTx/>
              <a:buFontTx/>
              <a:buNone/>
              <a:tabLst/>
              <a:defRPr/>
            </a:pPr>
            <a:r>
              <a:rPr kumimoji="0" lang="en-GB" sz="1100" b="0" i="0" u="none" strike="noStrike" kern="1200" cap="none" spc="0" normalizeH="0" baseline="0" noProof="0">
                <a:ln>
                  <a:noFill/>
                </a:ln>
                <a:solidFill>
                  <a:srgbClr val="65BEA8"/>
                </a:solidFill>
                <a:effectLst/>
                <a:uLnTx/>
                <a:uFillTx/>
                <a:latin typeface="Calibri" panose="020F0502020204030204"/>
                <a:ea typeface="+mn-ea"/>
                <a:cs typeface="+mn-cs"/>
              </a:rPr>
              <a:t>ScotWind</a:t>
            </a:r>
          </a:p>
          <a:p>
            <a:pPr marL="0" marR="0" lvl="0" indent="0" algn="l" defTabSz="609585" rtl="0" eaLnBrk="1" fontAlgn="auto" latinLnBrk="0" hangingPunct="1">
              <a:lnSpc>
                <a:spcPct val="100000"/>
              </a:lnSpc>
              <a:spcBef>
                <a:spcPts val="0"/>
              </a:spcBef>
              <a:spcAft>
                <a:spcPts val="700"/>
              </a:spcAft>
              <a:buClrTx/>
              <a:buSzTx/>
              <a:buFontTx/>
              <a:buNone/>
              <a:tabLst/>
              <a:defRPr/>
            </a:pPr>
            <a:r>
              <a:rPr kumimoji="0" lang="en-GB" sz="1100" b="0" i="0" u="none" strike="noStrike" kern="1200" cap="none" spc="0" normalizeH="0" baseline="0" noProof="0">
                <a:ln>
                  <a:noFill/>
                </a:ln>
                <a:solidFill>
                  <a:srgbClr val="65BEA8"/>
                </a:solidFill>
                <a:effectLst/>
                <a:uLnTx/>
                <a:uFillTx/>
                <a:latin typeface="Calibri" panose="020F0502020204030204"/>
                <a:ea typeface="+mn-ea"/>
                <a:cs typeface="+mn-cs"/>
              </a:rPr>
              <a:t>In development</a:t>
            </a:r>
          </a:p>
          <a:p>
            <a:pPr marL="0" marR="0" lvl="0" indent="0" algn="l" defTabSz="609585" rtl="0" eaLnBrk="1" fontAlgn="auto" latinLnBrk="0" hangingPunct="1">
              <a:lnSpc>
                <a:spcPct val="100000"/>
              </a:lnSpc>
              <a:spcBef>
                <a:spcPts val="0"/>
              </a:spcBef>
              <a:spcAft>
                <a:spcPts val="700"/>
              </a:spcAft>
              <a:buClrTx/>
              <a:buSzTx/>
              <a:buFontTx/>
              <a:buNone/>
              <a:tabLst/>
              <a:defRPr/>
            </a:pPr>
            <a:r>
              <a:rPr kumimoji="0" lang="en-GB" sz="1100" b="0" i="0" u="none" strike="noStrike" kern="1200" cap="none" spc="0" normalizeH="0" baseline="0" noProof="0">
                <a:ln>
                  <a:noFill/>
                </a:ln>
                <a:solidFill>
                  <a:srgbClr val="65BEA8"/>
                </a:solidFill>
                <a:effectLst/>
                <a:uLnTx/>
                <a:uFillTx/>
                <a:latin typeface="Calibri" panose="020F0502020204030204"/>
                <a:ea typeface="+mn-ea"/>
                <a:cs typeface="+mn-cs"/>
              </a:rPr>
              <a:t>In construction</a:t>
            </a:r>
          </a:p>
          <a:p>
            <a:pPr marL="0" marR="0" lvl="0" indent="0" algn="l" defTabSz="609585" rtl="0" eaLnBrk="1" fontAlgn="auto" latinLnBrk="0" hangingPunct="1">
              <a:lnSpc>
                <a:spcPct val="100000"/>
              </a:lnSpc>
              <a:spcBef>
                <a:spcPts val="0"/>
              </a:spcBef>
              <a:spcAft>
                <a:spcPts val="700"/>
              </a:spcAft>
              <a:buClrTx/>
              <a:buSzTx/>
              <a:buFontTx/>
              <a:buNone/>
              <a:tabLst/>
              <a:defRPr/>
            </a:pPr>
            <a:r>
              <a:rPr kumimoji="0" lang="en-GB" sz="1100" b="0" i="0" u="none" strike="noStrike" kern="1200" cap="none" spc="0" normalizeH="0" baseline="0" noProof="0">
                <a:ln>
                  <a:noFill/>
                </a:ln>
                <a:solidFill>
                  <a:srgbClr val="65BEA8"/>
                </a:solidFill>
                <a:effectLst/>
                <a:uLnTx/>
                <a:uFillTx/>
                <a:latin typeface="Calibri" panose="020F0502020204030204"/>
                <a:ea typeface="+mn-ea"/>
                <a:cs typeface="+mn-cs"/>
              </a:rPr>
              <a:t>Operational</a:t>
            </a:r>
          </a:p>
        </p:txBody>
      </p:sp>
      <p:sp>
        <p:nvSpPr>
          <p:cNvPr id="30" name="TextBox 29">
            <a:extLst>
              <a:ext uri="{FF2B5EF4-FFF2-40B4-BE49-F238E27FC236}">
                <a16:creationId xmlns:a16="http://schemas.microsoft.com/office/drawing/2014/main" id="{1028144D-5B5A-976D-6F73-BF0517C44CC0}"/>
              </a:ext>
            </a:extLst>
          </p:cNvPr>
          <p:cNvSpPr txBox="1"/>
          <p:nvPr/>
        </p:nvSpPr>
        <p:spPr>
          <a:xfrm>
            <a:off x="48387" y="6021041"/>
            <a:ext cx="4295444" cy="107721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tab pos="179388" algn="l"/>
              </a:tabLst>
              <a:defRPr/>
            </a:pPr>
            <a:r>
              <a:rPr kumimoji="0" lang="en-US"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Subject to planning and consenting decisions and finding a route to market</a:t>
            </a:r>
          </a:p>
          <a:p>
            <a:pPr marL="0" marR="0" lvl="0" indent="0" algn="l" defTabSz="609585" rtl="0" eaLnBrk="1" fontAlgn="auto" latinLnBrk="0" hangingPunct="1">
              <a:lnSpc>
                <a:spcPct val="100000"/>
              </a:lnSpc>
              <a:spcBef>
                <a:spcPts val="0"/>
              </a:spcBef>
              <a:spcAft>
                <a:spcPts val="0"/>
              </a:spcAft>
              <a:buClrTx/>
              <a:buSzTx/>
              <a:buFontTx/>
              <a:buNone/>
              <a:tabLst>
                <a:tab pos="179388" algn="l"/>
              </a:tabLst>
              <a:defRPr/>
            </a:pPr>
            <a:r>
              <a:rPr kumimoji="0" lang="en-US"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Calculation on projects </a:t>
            </a:r>
            <a:r>
              <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with a lease in place. B</a:t>
            </a:r>
            <a:r>
              <a:rPr kumimoji="0" lang="en-US" sz="800" b="0" i="0" u="none" strike="noStrike" kern="1200" cap="none" spc="0" normalizeH="0" baseline="0" noProof="0" err="1">
                <a:ln>
                  <a:noFill/>
                </a:ln>
                <a:solidFill>
                  <a:srgbClr val="FFFFFF"/>
                </a:solidFill>
                <a:effectLst/>
                <a:uLnTx/>
                <a:uFillTx/>
                <a:latin typeface="Avenir Next LT Pro" panose="020B0504020202020204" pitchFamily="34" charset="0"/>
                <a:ea typeface="+mn-ea"/>
                <a:cs typeface="+mn-cs"/>
              </a:rPr>
              <a:t>ased</a:t>
            </a:r>
            <a:r>
              <a:rPr kumimoji="0" lang="en-US"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on RenewableUK Energy Pulse 	Data, March 2023</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tab pos="179388" algn="l"/>
              </a:tabLst>
              <a:defRPr/>
            </a:pPr>
            <a:r>
              <a:rPr kumimoji="0" lang="en-US"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Sources:  Draft ESJTP (January 2023); CES ScotWind Update (November 2022); </a:t>
            </a:r>
            <a:r>
              <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Map 	courtesy of Crown Estate Scotland</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3008562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Hydrogen Policy Background</a:t>
            </a:r>
          </a:p>
        </p:txBody>
      </p:sp>
      <p:sp>
        <p:nvSpPr>
          <p:cNvPr id="7" name="Content Placeholder 2"/>
          <p:cNvSpPr>
            <a:spLocks noGrp="1"/>
          </p:cNvSpPr>
          <p:nvPr>
            <p:ph sz="half" idx="1"/>
          </p:nvPr>
        </p:nvSpPr>
        <p:spPr>
          <a:xfrm>
            <a:off x="248133" y="2259141"/>
            <a:ext cx="5258265" cy="3794818"/>
          </a:xfrm>
        </p:spPr>
        <p:txBody>
          <a:bodyPr/>
          <a:lstStyle/>
          <a:p>
            <a:pPr marL="0" indent="0">
              <a:lnSpc>
                <a:spcPct val="105000"/>
              </a:lnSpc>
              <a:buNone/>
            </a:pPr>
            <a:r>
              <a:rPr lang="en-GB" sz="1800"/>
              <a:t>Our ambition is for Scotland to be a leading producer and exporter of hydrogen</a:t>
            </a:r>
          </a:p>
          <a:p>
            <a:pPr marL="0" indent="0">
              <a:lnSpc>
                <a:spcPct val="105000"/>
              </a:lnSpc>
              <a:buNone/>
            </a:pPr>
            <a:endParaRPr lang="en-GB" sz="1800"/>
          </a:p>
          <a:p>
            <a:pPr marL="0" indent="0">
              <a:lnSpc>
                <a:spcPct val="105000"/>
              </a:lnSpc>
              <a:buNone/>
            </a:pPr>
            <a:r>
              <a:rPr lang="en-GB" sz="1800"/>
              <a:t>Our 5 GW by 2030 renewable and low-carbon hydrogen ambition can be translated as approximately 0.45 Mt annually </a:t>
            </a:r>
          </a:p>
          <a:p>
            <a:pPr marL="0" indent="0">
              <a:lnSpc>
                <a:spcPct val="105000"/>
              </a:lnSpc>
              <a:buNone/>
            </a:pPr>
            <a:endParaRPr lang="en-GB" sz="1800"/>
          </a:p>
          <a:p>
            <a:pPr marL="0" indent="0">
              <a:lnSpc>
                <a:spcPct val="105000"/>
              </a:lnSpc>
              <a:buNone/>
            </a:pPr>
            <a:r>
              <a:rPr lang="en-GB" sz="1800"/>
              <a:t>By 2045, approximately 3.3 Mt (126 </a:t>
            </a:r>
            <a:r>
              <a:rPr lang="en-GB" sz="1800" err="1"/>
              <a:t>TWh</a:t>
            </a:r>
            <a:r>
              <a:rPr lang="en-GB" sz="1800"/>
              <a:t>) of renewable hydrogen could be produced in Scotland with approximately 2.5 Mt (94 </a:t>
            </a:r>
            <a:r>
              <a:rPr lang="en-GB" sz="1800" err="1"/>
              <a:t>TWh</a:t>
            </a:r>
            <a:r>
              <a:rPr lang="en-GB" sz="1800"/>
              <a:t>) exported to the UK and other European markets annually.</a:t>
            </a:r>
          </a:p>
          <a:p>
            <a:pPr>
              <a:lnSpc>
                <a:spcPct val="105000"/>
              </a:lnSpc>
            </a:pPr>
            <a:endParaRPr lang="en-US" sz="1800"/>
          </a:p>
          <a:p>
            <a:pPr marL="0" indent="0">
              <a:lnSpc>
                <a:spcPct val="105000"/>
              </a:lnSpc>
              <a:buNone/>
            </a:pPr>
            <a:endParaRPr lang="en-GB" sz="1800"/>
          </a:p>
          <a:p>
            <a:pPr marL="0" indent="0">
              <a:buNone/>
            </a:pPr>
            <a:endParaRPr lang="en-GB" sz="1800"/>
          </a:p>
          <a:p>
            <a:pPr marL="0" indent="0">
              <a:buNone/>
            </a:pPr>
            <a:endParaRPr lang="en-GB" sz="1800"/>
          </a:p>
        </p:txBody>
      </p:sp>
      <p:pic>
        <p:nvPicPr>
          <p:cNvPr id="21" name="Picture 20">
            <a:extLst>
              <a:ext uri="{FF2B5EF4-FFF2-40B4-BE49-F238E27FC236}">
                <a16:creationId xmlns:a16="http://schemas.microsoft.com/office/drawing/2014/main" id="{547416C3-905E-AEE3-BD0F-CE4A5780D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74181"/>
            <a:ext cx="6799152" cy="1584960"/>
          </a:xfrm>
          <a:prstGeom prst="rect">
            <a:avLst/>
          </a:prstGeom>
        </p:spPr>
      </p:pic>
      <p:grpSp>
        <p:nvGrpSpPr>
          <p:cNvPr id="8" name="Group 7">
            <a:extLst>
              <a:ext uri="{FF2B5EF4-FFF2-40B4-BE49-F238E27FC236}">
                <a16:creationId xmlns:a16="http://schemas.microsoft.com/office/drawing/2014/main" id="{40F4CEB6-036B-99ED-D762-A799914E8C5F}"/>
              </a:ext>
            </a:extLst>
          </p:cNvPr>
          <p:cNvGrpSpPr/>
          <p:nvPr/>
        </p:nvGrpSpPr>
        <p:grpSpPr>
          <a:xfrm>
            <a:off x="6961000" y="674181"/>
            <a:ext cx="4982867" cy="5067400"/>
            <a:chOff x="6578865" y="720546"/>
            <a:chExt cx="5344548" cy="5416908"/>
          </a:xfrm>
        </p:grpSpPr>
        <p:pic>
          <p:nvPicPr>
            <p:cNvPr id="4" name="Picture 3">
              <a:extLst>
                <a:ext uri="{FF2B5EF4-FFF2-40B4-BE49-F238E27FC236}">
                  <a16:creationId xmlns:a16="http://schemas.microsoft.com/office/drawing/2014/main" id="{B8E7DF5A-DC4B-635F-2108-D31A30433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8865" y="720546"/>
              <a:ext cx="3770934" cy="5416908"/>
            </a:xfrm>
            <a:prstGeom prst="rect">
              <a:avLst/>
            </a:prstGeom>
          </p:spPr>
        </p:pic>
        <p:sp>
          <p:nvSpPr>
            <p:cNvPr id="6" name="TextBox 5">
              <a:extLst>
                <a:ext uri="{FF2B5EF4-FFF2-40B4-BE49-F238E27FC236}">
                  <a16:creationId xmlns:a16="http://schemas.microsoft.com/office/drawing/2014/main" id="{D67E7B93-0EA7-A928-33AD-7CA9B0428123}"/>
                </a:ext>
              </a:extLst>
            </p:cNvPr>
            <p:cNvSpPr txBox="1"/>
            <p:nvPr/>
          </p:nvSpPr>
          <p:spPr>
            <a:xfrm>
              <a:off x="10349798" y="2510466"/>
              <a:ext cx="1573615" cy="2808445"/>
            </a:xfrm>
            <a:prstGeom prst="rect">
              <a:avLst/>
            </a:prstGeom>
            <a:noFill/>
          </p:spPr>
          <p:txBody>
            <a:bodyPr wrap="square" lIns="91423" tIns="45712" rIns="91423" bIns="45712"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Aberdeen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Argyll &amp; Islands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Ayrshire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Cromarty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Dumfries &amp; Galloway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Dundee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Fife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Glasgow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Grangemouth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Orkney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Scottish Borders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Shetland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Western Isles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05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1" i="0" u="none" strike="noStrike" kern="1200" cap="none" spc="0" normalizeH="0" baseline="0" noProof="0" dirty="0">
                <a:ln>
                  <a:noFill/>
                </a:ln>
                <a:solidFill>
                  <a:prstClr val="black"/>
                </a:solidFill>
                <a:effectLst/>
                <a:uLnTx/>
                <a:uFillTx/>
                <a:latin typeface="Century Gothic"/>
                <a:ea typeface="+mn-ea"/>
                <a:cs typeface="+mn-cs"/>
              </a:endParaRPr>
            </a:p>
          </p:txBody>
        </p:sp>
      </p:grpSp>
      <p:sp>
        <p:nvSpPr>
          <p:cNvPr id="9" name="TextBox 8">
            <a:extLst>
              <a:ext uri="{FF2B5EF4-FFF2-40B4-BE49-F238E27FC236}">
                <a16:creationId xmlns:a16="http://schemas.microsoft.com/office/drawing/2014/main" id="{2EAB959E-CDB2-E428-8B7B-04AE1B93FC4C}"/>
              </a:ext>
            </a:extLst>
          </p:cNvPr>
          <p:cNvSpPr txBox="1"/>
          <p:nvPr/>
        </p:nvSpPr>
        <p:spPr>
          <a:xfrm>
            <a:off x="8357190" y="5776976"/>
            <a:ext cx="3119013" cy="276983"/>
          </a:xfrm>
          <a:prstGeom prst="rect">
            <a:avLst/>
          </a:prstGeom>
          <a:noFill/>
        </p:spPr>
        <p:txBody>
          <a:bodyPr wrap="square" lIns="91423" tIns="45712" rIns="91423"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Scotland’s developing hydrogen Hubs</a:t>
            </a:r>
          </a:p>
        </p:txBody>
      </p:sp>
    </p:spTree>
    <p:extLst>
      <p:ext uri="{BB962C8B-B14F-4D97-AF65-F5344CB8AC3E}">
        <p14:creationId xmlns:p14="http://schemas.microsoft.com/office/powerpoint/2010/main" val="2845016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5758-3105-9AD7-455E-06EE6E6E32B5}"/>
              </a:ext>
            </a:extLst>
          </p:cNvPr>
          <p:cNvSpPr>
            <a:spLocks noGrp="1"/>
          </p:cNvSpPr>
          <p:nvPr>
            <p:ph type="title"/>
          </p:nvPr>
        </p:nvSpPr>
        <p:spPr/>
        <p:txBody>
          <a:bodyPr/>
          <a:lstStyle/>
          <a:p>
            <a:r>
              <a:rPr lang="en-GB" dirty="0"/>
              <a:t>Hydrogen Backbone Link project</a:t>
            </a:r>
          </a:p>
        </p:txBody>
      </p:sp>
      <p:sp>
        <p:nvSpPr>
          <p:cNvPr id="4" name="Content Placeholder 3">
            <a:extLst>
              <a:ext uri="{FF2B5EF4-FFF2-40B4-BE49-F238E27FC236}">
                <a16:creationId xmlns:a16="http://schemas.microsoft.com/office/drawing/2014/main" id="{1BFEB7DE-D872-41BA-995E-C7B2CE1CE212}"/>
              </a:ext>
            </a:extLst>
          </p:cNvPr>
          <p:cNvSpPr>
            <a:spLocks noGrp="1"/>
          </p:cNvSpPr>
          <p:nvPr>
            <p:ph sz="half" idx="2"/>
          </p:nvPr>
        </p:nvSpPr>
        <p:spPr>
          <a:xfrm>
            <a:off x="7729871" y="765401"/>
            <a:ext cx="4129511" cy="2663598"/>
          </a:xfrm>
        </p:spPr>
        <p:txBody>
          <a:bodyPr/>
          <a:lstStyle/>
          <a:p>
            <a:pPr marL="0" indent="0">
              <a:buNone/>
            </a:pPr>
            <a:r>
              <a:rPr lang="en-GB" dirty="0"/>
              <a:t>Net Zero Technology Centre- led concept study for new </a:t>
            </a:r>
            <a:r>
              <a:rPr lang="en-GB" dirty="0" err="1"/>
              <a:t>10GW</a:t>
            </a:r>
            <a:r>
              <a:rPr lang="en-GB" dirty="0"/>
              <a:t> capacity offshore hydrogen pipeline across North Sea.  </a:t>
            </a:r>
          </a:p>
          <a:p>
            <a:pPr marL="0" indent="0">
              <a:buNone/>
            </a:pPr>
            <a:endParaRPr lang="en-GB" dirty="0"/>
          </a:p>
          <a:p>
            <a:pPr marL="0" indent="0">
              <a:spcBef>
                <a:spcPts val="600"/>
              </a:spcBef>
              <a:buNone/>
            </a:pPr>
            <a:r>
              <a:rPr lang="en-GB" dirty="0"/>
              <a:t>Shows cost-effective transportation of gaseous hydrogen direct to European markets. </a:t>
            </a:r>
          </a:p>
          <a:p>
            <a:endParaRPr lang="en-GB" dirty="0"/>
          </a:p>
        </p:txBody>
      </p:sp>
      <p:pic>
        <p:nvPicPr>
          <p:cNvPr id="5" name="Content Placeholder 4" descr="HBL Option 1B: offshore H2 pipeline to Germany via Danish and Norwegian sectors.">
            <a:extLst>
              <a:ext uri="{FF2B5EF4-FFF2-40B4-BE49-F238E27FC236}">
                <a16:creationId xmlns:a16="http://schemas.microsoft.com/office/drawing/2014/main" id="{92DA20DF-D2E9-A598-7D6B-4EF2275083B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0315" y="1259482"/>
            <a:ext cx="7322438" cy="4339035"/>
          </a:xfrm>
          <a:prstGeom prst="rect">
            <a:avLst/>
          </a:prstGeom>
        </p:spPr>
      </p:pic>
      <p:pic>
        <p:nvPicPr>
          <p:cNvPr id="6" name="Picture 2">
            <a:extLst>
              <a:ext uri="{FF2B5EF4-FFF2-40B4-BE49-F238E27FC236}">
                <a16:creationId xmlns:a16="http://schemas.microsoft.com/office/drawing/2014/main" id="{8133B544-FE79-D495-D12B-E3E809CDF9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979" t="10759" r="29416" b="8280"/>
          <a:stretch/>
        </p:blipFill>
        <p:spPr bwMode="auto">
          <a:xfrm>
            <a:off x="9458689" y="3933673"/>
            <a:ext cx="1625601" cy="224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492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16D4-4A01-6025-565D-94F43D5BEC6B}"/>
              </a:ext>
            </a:extLst>
          </p:cNvPr>
          <p:cNvSpPr>
            <a:spLocks noGrp="1"/>
          </p:cNvSpPr>
          <p:nvPr>
            <p:ph type="title"/>
          </p:nvPr>
        </p:nvSpPr>
        <p:spPr/>
        <p:txBody>
          <a:bodyPr/>
          <a:lstStyle/>
          <a:p>
            <a:r>
              <a:rPr lang="en-GB"/>
              <a:t>International collaboration</a:t>
            </a:r>
          </a:p>
        </p:txBody>
      </p:sp>
      <p:sp>
        <p:nvSpPr>
          <p:cNvPr id="3" name="Content Placeholder 2">
            <a:extLst>
              <a:ext uri="{FF2B5EF4-FFF2-40B4-BE49-F238E27FC236}">
                <a16:creationId xmlns:a16="http://schemas.microsoft.com/office/drawing/2014/main" id="{780AC561-9343-45A3-832A-BF45F6CED70B}"/>
              </a:ext>
            </a:extLst>
          </p:cNvPr>
          <p:cNvSpPr>
            <a:spLocks noGrp="1"/>
          </p:cNvSpPr>
          <p:nvPr>
            <p:ph sz="half" idx="1"/>
          </p:nvPr>
        </p:nvSpPr>
        <p:spPr>
          <a:xfrm>
            <a:off x="254366" y="909751"/>
            <a:ext cx="11099690" cy="5038498"/>
          </a:xfrm>
        </p:spPr>
        <p:txBody>
          <a:bodyPr/>
          <a:lstStyle/>
          <a:p>
            <a:pPr marL="0" indent="0">
              <a:buNone/>
            </a:pPr>
            <a:r>
              <a:rPr lang="en-GB" sz="2000" b="1" dirty="0"/>
              <a:t>Strong track record of international cooperation:</a:t>
            </a:r>
          </a:p>
          <a:p>
            <a:pPr marL="562610" lvl="1" indent="-188595"/>
            <a:r>
              <a:rPr lang="en-GB" sz="2000" dirty="0">
                <a:ea typeface="ＭＳ Ｐゴシック"/>
              </a:rPr>
              <a:t>European Marine Energy Centre (EMEC) established in Orkney in 2003</a:t>
            </a:r>
          </a:p>
          <a:p>
            <a:pPr marL="562610" lvl="1" indent="-188595"/>
            <a:r>
              <a:rPr lang="en-GB" sz="2000" dirty="0"/>
              <a:t>Irish Scottish Links on Energy Study (ISLES) 2010-2015</a:t>
            </a:r>
          </a:p>
          <a:p>
            <a:pPr marL="562610" lvl="1" indent="-188595"/>
            <a:r>
              <a:rPr lang="en-GB" sz="2000" dirty="0"/>
              <a:t>Hywind Scotland – world’s first floating wind farm in 2017</a:t>
            </a:r>
          </a:p>
          <a:p>
            <a:pPr marL="562610" lvl="1" indent="-188595"/>
            <a:r>
              <a:rPr lang="en-GB" sz="2000" dirty="0"/>
              <a:t>Surf ‘n Turf - world’s first tidal-powered hydrogen electrolyser 2017</a:t>
            </a:r>
          </a:p>
          <a:p>
            <a:pPr marL="374015" lvl="1" indent="0">
              <a:buNone/>
            </a:pPr>
            <a:endParaRPr lang="en-GB" sz="1700" dirty="0"/>
          </a:p>
          <a:p>
            <a:pPr marL="0" indent="0">
              <a:buNone/>
            </a:pPr>
            <a:r>
              <a:rPr lang="en-GB" sz="2000" b="1" dirty="0"/>
              <a:t>Looking forward, Brexit a challenge of course but</a:t>
            </a:r>
          </a:p>
          <a:p>
            <a:pPr marL="562610" lvl="1" indent="-188595"/>
            <a:r>
              <a:rPr lang="en-GB" sz="2000" dirty="0">
                <a:ea typeface="ＭＳ Ｐゴシック"/>
              </a:rPr>
              <a:t>NSEC cooperation</a:t>
            </a:r>
          </a:p>
          <a:p>
            <a:pPr marL="562610" lvl="1" indent="-188595"/>
            <a:r>
              <a:rPr lang="en-GB" sz="2000" dirty="0"/>
              <a:t>Clean Energy Transition Partnership programme</a:t>
            </a:r>
          </a:p>
          <a:p>
            <a:pPr marL="562610" lvl="1" indent="-188595"/>
            <a:r>
              <a:rPr lang="en-GB" sz="2000" dirty="0"/>
              <a:t>Marine Spatial Planning engagement</a:t>
            </a:r>
          </a:p>
          <a:p>
            <a:pPr marL="562610" lvl="1" indent="-188595"/>
            <a:r>
              <a:rPr lang="en-GB" sz="2000" dirty="0">
                <a:ea typeface="ＭＳ Ｐゴシック"/>
              </a:rPr>
              <a:t>Co-operation agreements on </a:t>
            </a:r>
            <a:r>
              <a:rPr lang="en-GB" sz="2000" dirty="0" err="1">
                <a:ea typeface="ＭＳ Ｐゴシック"/>
              </a:rPr>
              <a:t>H2</a:t>
            </a:r>
            <a:r>
              <a:rPr lang="en-GB" sz="2000" dirty="0">
                <a:ea typeface="ＭＳ Ｐゴシック"/>
              </a:rPr>
              <a:t> with partners.</a:t>
            </a:r>
            <a:endParaRPr lang="en-GB" sz="2000" dirty="0"/>
          </a:p>
          <a:p>
            <a:pPr marL="374015" lvl="1" indent="0">
              <a:buNone/>
            </a:pPr>
            <a:endParaRPr lang="en-GB" sz="2000" dirty="0"/>
          </a:p>
          <a:p>
            <a:pPr marL="562610" lvl="1" indent="-188595"/>
            <a:endParaRPr lang="en-GB" sz="2000" dirty="0"/>
          </a:p>
        </p:txBody>
      </p:sp>
      <p:sp>
        <p:nvSpPr>
          <p:cNvPr id="4" name="TextBox 3">
            <a:extLst>
              <a:ext uri="{FF2B5EF4-FFF2-40B4-BE49-F238E27FC236}">
                <a16:creationId xmlns:a16="http://schemas.microsoft.com/office/drawing/2014/main" id="{793644E3-ED23-4ABA-CB66-0E58FBD3F0A9}"/>
              </a:ext>
            </a:extLst>
          </p:cNvPr>
          <p:cNvSpPr txBox="1"/>
          <p:nvPr/>
        </p:nvSpPr>
        <p:spPr>
          <a:xfrm>
            <a:off x="7152728" y="2923676"/>
            <a:ext cx="4706654" cy="3308582"/>
          </a:xfrm>
          <a:prstGeom prst="rect">
            <a:avLst/>
          </a:prstGeom>
          <a:noFill/>
          <a:ln w="25400">
            <a:solidFill>
              <a:srgbClr val="00B050"/>
            </a:solidFill>
          </a:ln>
        </p:spPr>
        <p:txBody>
          <a:bodyPr wrap="square" lIns="91423" tIns="45712" rIns="91423"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Vanguard / </a:t>
            </a:r>
            <a:r>
              <a:rPr kumimoji="0" lang="en-GB" sz="19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ADMA</a:t>
            </a:r>
            <a:endPar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One of the founding members of VI 10 years ago, and we currently sit on the Board</a:t>
            </a:r>
            <a:endPar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Active in two energy pilots: </a:t>
            </a:r>
            <a:r>
              <a:rPr kumimoji="0" lang="en-GB" sz="19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ADMA</a:t>
            </a: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energy:</a:t>
            </a:r>
          </a:p>
          <a:p>
            <a:pPr marL="800100" marR="0" lvl="1"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advanced manufacturing for energy related applications in harsh environments.</a:t>
            </a:r>
          </a:p>
          <a:p>
            <a:pPr marL="800100" marR="0" lvl="1"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Hydrogen pilot.</a:t>
            </a:r>
            <a:endPar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1"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556385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53DC234D-BFFC-420A-AF40-5BB71C330D0A}"/>
              </a:ext>
            </a:extLst>
          </p:cNvPr>
          <p:cNvSpPr>
            <a:spLocks noGrp="1"/>
          </p:cNvSpPr>
          <p:nvPr>
            <p:ph type="title"/>
          </p:nvPr>
        </p:nvSpPr>
        <p:spPr/>
        <p:txBody>
          <a:bodyPr rtlCol="0"/>
          <a:lstStyle/>
          <a:p>
            <a:pPr rtl="0"/>
            <a:r>
              <a:rPr lang="en-GB" dirty="0"/>
              <a:t>  </a:t>
            </a:r>
          </a:p>
        </p:txBody>
      </p:sp>
      <p:sp>
        <p:nvSpPr>
          <p:cNvPr id="48" name="Title 1">
            <a:extLst>
              <a:ext uri="{FF2B5EF4-FFF2-40B4-BE49-F238E27FC236}">
                <a16:creationId xmlns:a16="http://schemas.microsoft.com/office/drawing/2014/main" id="{106A67D0-44A0-365A-FDB0-86B7D7119EA2}"/>
              </a:ext>
            </a:extLst>
          </p:cNvPr>
          <p:cNvSpPr txBox="1">
            <a:spLocks/>
          </p:cNvSpPr>
          <p:nvPr/>
        </p:nvSpPr>
        <p:spPr bwMode="auto">
          <a:xfrm>
            <a:off x="335643" y="40078"/>
            <a:ext cx="11520713" cy="49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28" tIns="47865" rIns="95728" bIns="47865" numCol="1" rtlCol="0" anchor="ctr" anchorCtr="0" compatLnSpc="1">
            <a:prstTxWarp prst="textNoShape">
              <a:avLst/>
            </a:prstTxWarp>
          </a:bodyPr>
          <a:lstStyle>
            <a:lvl1pPr algn="l" defTabSz="957169" rtl="0" eaLnBrk="1" fontAlgn="base" hangingPunct="1">
              <a:spcBef>
                <a:spcPct val="0"/>
              </a:spcBef>
              <a:spcAft>
                <a:spcPct val="0"/>
              </a:spcAft>
              <a:defRPr sz="1900" b="1">
                <a:solidFill>
                  <a:schemeClr val="bg1"/>
                </a:solidFill>
                <a:latin typeface="+mj-lt"/>
                <a:ea typeface="ＭＳ Ｐゴシック" charset="-128"/>
                <a:cs typeface="ＭＳ Ｐゴシック" charset="-128"/>
              </a:defRPr>
            </a:lvl1pPr>
            <a:lvl2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2pPr>
            <a:lvl3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3pPr>
            <a:lvl4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4pPr>
            <a:lvl5pPr algn="l" defTabSz="957169" rtl="0" eaLnBrk="1" fontAlgn="base" hangingPunct="1">
              <a:spcBef>
                <a:spcPct val="0"/>
              </a:spcBef>
              <a:spcAft>
                <a:spcPct val="0"/>
              </a:spcAft>
              <a:defRPr sz="1900" b="1">
                <a:solidFill>
                  <a:schemeClr val="bg1"/>
                </a:solidFill>
                <a:latin typeface="Calibri" charset="0"/>
                <a:ea typeface="ＭＳ Ｐゴシック" charset="-128"/>
                <a:cs typeface="ＭＳ Ｐゴシック" charset="-128"/>
              </a:defRPr>
            </a:lvl5pPr>
            <a:lvl6pPr marL="342015" algn="l" defTabSz="957169" rtl="0" eaLnBrk="1" fontAlgn="base" hangingPunct="1">
              <a:spcBef>
                <a:spcPct val="0"/>
              </a:spcBef>
              <a:spcAft>
                <a:spcPct val="0"/>
              </a:spcAft>
              <a:defRPr sz="1900" b="1">
                <a:solidFill>
                  <a:schemeClr val="bg1"/>
                </a:solidFill>
                <a:latin typeface="Calibri" charset="0"/>
              </a:defRPr>
            </a:lvl6pPr>
            <a:lvl7pPr marL="684031" algn="l" defTabSz="957169" rtl="0" eaLnBrk="1" fontAlgn="base" hangingPunct="1">
              <a:spcBef>
                <a:spcPct val="0"/>
              </a:spcBef>
              <a:spcAft>
                <a:spcPct val="0"/>
              </a:spcAft>
              <a:defRPr sz="1900" b="1">
                <a:solidFill>
                  <a:schemeClr val="bg1"/>
                </a:solidFill>
                <a:latin typeface="Calibri" charset="0"/>
              </a:defRPr>
            </a:lvl7pPr>
            <a:lvl8pPr marL="1026046" algn="l" defTabSz="957169" rtl="0" eaLnBrk="1" fontAlgn="base" hangingPunct="1">
              <a:spcBef>
                <a:spcPct val="0"/>
              </a:spcBef>
              <a:spcAft>
                <a:spcPct val="0"/>
              </a:spcAft>
              <a:defRPr sz="1900" b="1">
                <a:solidFill>
                  <a:schemeClr val="bg1"/>
                </a:solidFill>
                <a:latin typeface="Calibri" charset="0"/>
              </a:defRPr>
            </a:lvl8pPr>
            <a:lvl9pPr marL="1368061" algn="l" defTabSz="957169" rtl="0" eaLnBrk="1" fontAlgn="base" hangingPunct="1">
              <a:spcBef>
                <a:spcPct val="0"/>
              </a:spcBef>
              <a:spcAft>
                <a:spcPct val="0"/>
              </a:spcAft>
              <a:defRPr sz="1900" b="1">
                <a:solidFill>
                  <a:schemeClr val="bg1"/>
                </a:solidFill>
                <a:latin typeface="Calibri" charset="0"/>
              </a:defRPr>
            </a:lvl9pPr>
          </a:lstStyle>
          <a:p>
            <a:pPr marL="0" marR="0" lvl="0" indent="0" algn="l" defTabSz="957169" rtl="0" eaLnBrk="1" fontAlgn="base" latinLnBrk="0" hangingPunct="1">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prstClr val="white"/>
                </a:solidFill>
                <a:effectLst/>
                <a:uLnTx/>
                <a:uFillTx/>
                <a:latin typeface="Segoe UI" panose="020B0502040204020203" pitchFamily="34" charset="0"/>
                <a:ea typeface="ＭＳ Ｐゴシック" charset="-128"/>
                <a:cs typeface="Segoe UI" panose="020B0502040204020203" pitchFamily="34" charset="0"/>
              </a:rPr>
              <a:t>Key messages: Opportunity for all</a:t>
            </a:r>
          </a:p>
          <a:p>
            <a:pPr marL="0" marR="0" lvl="0" indent="0" algn="l" defTabSz="957169" rtl="0" eaLnBrk="1" fontAlgn="base" latinLnBrk="0" hangingPunct="1">
              <a:lnSpc>
                <a:spcPct val="100000"/>
              </a:lnSpc>
              <a:spcBef>
                <a:spcPct val="0"/>
              </a:spcBef>
              <a:spcAft>
                <a:spcPct val="0"/>
              </a:spcAft>
              <a:buClrTx/>
              <a:buSzTx/>
              <a:buFontTx/>
              <a:buNone/>
              <a:tabLst/>
              <a:defRPr/>
            </a:pPr>
            <a:endParaRPr kumimoji="0" lang="en-GB" sz="1900" b="1" i="0" u="none" strike="noStrike" kern="0" cap="none" spc="0" normalizeH="0" baseline="0" noProof="0" dirty="0">
              <a:ln>
                <a:noFill/>
              </a:ln>
              <a:solidFill>
                <a:prstClr val="white"/>
              </a:solidFill>
              <a:effectLst/>
              <a:uLnTx/>
              <a:uFillTx/>
              <a:latin typeface="Segoe UI" panose="020B0502040204020203" pitchFamily="34" charset="0"/>
              <a:ea typeface="ＭＳ Ｐゴシック" charset="-128"/>
              <a:cs typeface="Segoe UI" panose="020B0502040204020203" pitchFamily="34" charset="0"/>
            </a:endParaRPr>
          </a:p>
        </p:txBody>
      </p:sp>
      <p:sp>
        <p:nvSpPr>
          <p:cNvPr id="4" name="TextBox 3">
            <a:extLst>
              <a:ext uri="{FF2B5EF4-FFF2-40B4-BE49-F238E27FC236}">
                <a16:creationId xmlns:a16="http://schemas.microsoft.com/office/drawing/2014/main" id="{2BD359B8-332D-8EAB-163F-2A01C9219AB2}"/>
              </a:ext>
            </a:extLst>
          </p:cNvPr>
          <p:cNvSpPr txBox="1"/>
          <p:nvPr/>
        </p:nvSpPr>
        <p:spPr>
          <a:xfrm>
            <a:off x="335643" y="900344"/>
            <a:ext cx="11520713" cy="523220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entury Gothic"/>
                <a:ea typeface="+mn-ea"/>
                <a:cs typeface="Segoe UI"/>
              </a:rPr>
              <a:t>With scale, offshore engineering heritage, an extensive network of ports and strong innovation clusters, Scotland will be at the heart of Europe’s energy transition, and future energy security for decades to come.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entury Gothic"/>
                <a:ea typeface="+mn-ea"/>
                <a:cs typeface="Segoe UI"/>
              </a:rPr>
              <a:t>Scotland has a wealth of pioneering expertise to share with international partners, and our project pipeline offers supply chain opportunities as well as a top market for wind technologies and new port infrastructure.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Century Gothic"/>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entury Gothic"/>
                <a:ea typeface="+mn-ea"/>
                <a:cs typeface="Segoe UI"/>
              </a:rPr>
              <a:t>To deliver the full extent of Europe’s offshore wind ambitions, collaboration and international strategic partnerships will be key.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Century Gothic"/>
              <a:ea typeface="+mn-ea"/>
              <a:cs typeface="Segoe UI"/>
            </a:endParaRPr>
          </a:p>
          <a:p>
            <a:pPr marL="285750" marR="0" lvl="0" indent="-285750" algn="l" defTabSz="914400" rtl="0" eaLnBrk="1" fontAlgn="auto" latinLnBrk="0" hangingPunct="1">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entury Gothic"/>
                <a:ea typeface="+mn-ea"/>
                <a:cs typeface="Segoe UI"/>
              </a:rPr>
              <a:t>At an international level It will take governments working together, learning together, businesses growing together, and ideas being shared between all of us to succeed.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144724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9033473-94CC-4CDC-95BD-2537F9DFAE3E}"/>
              </a:ext>
            </a:extLst>
          </p:cNvPr>
          <p:cNvSpPr>
            <a:spLocks/>
          </p:cNvSpPr>
          <p:nvPr/>
        </p:nvSpPr>
        <p:spPr>
          <a:xfrm>
            <a:off x="331710" y="257940"/>
            <a:ext cx="11470172" cy="624218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Obraz 6">
            <a:extLst>
              <a:ext uri="{FF2B5EF4-FFF2-40B4-BE49-F238E27FC236}">
                <a16:creationId xmlns:a16="http://schemas.microsoft.com/office/drawing/2014/main" id="{7A8927CC-229D-464E-813A-176771F26074}"/>
              </a:ext>
            </a:extLst>
          </p:cNvPr>
          <p:cNvPicPr preferRelativeResize="0">
            <a:picLocks noChangeAspect="1"/>
          </p:cNvPicPr>
          <p:nvPr/>
        </p:nvPicPr>
        <p:blipFill>
          <a:blip r:embed="rId3"/>
          <a:stretch>
            <a:fillRect/>
          </a:stretch>
        </p:blipFill>
        <p:spPr>
          <a:xfrm>
            <a:off x="4482600" y="6016142"/>
            <a:ext cx="7342816" cy="61429"/>
          </a:xfrm>
          <a:prstGeom prst="rect">
            <a:avLst/>
          </a:prstGeom>
          <a:solidFill>
            <a:srgbClr val="FFFF00"/>
          </a:solidFill>
        </p:spPr>
      </p:pic>
      <p:sp>
        <p:nvSpPr>
          <p:cNvPr id="2" name="pole tekstowe 1">
            <a:extLst>
              <a:ext uri="{FF2B5EF4-FFF2-40B4-BE49-F238E27FC236}">
                <a16:creationId xmlns:a16="http://schemas.microsoft.com/office/drawing/2014/main" id="{16AEA07C-7EC1-42E0-A4B2-8AAAFACB9D02}"/>
              </a:ext>
            </a:extLst>
          </p:cNvPr>
          <p:cNvSpPr txBox="1"/>
          <p:nvPr/>
        </p:nvSpPr>
        <p:spPr>
          <a:xfrm>
            <a:off x="645333" y="1243157"/>
            <a:ext cx="5694454"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34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Support</a:t>
            </a:r>
            <a:r>
              <a:rPr kumimoji="0" lang="pl-PL" sz="34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for the </a:t>
            </a:r>
            <a:r>
              <a:rPr kumimoji="0" lang="pl-PL" sz="34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Renewable</a:t>
            </a:r>
            <a:r>
              <a:rPr kumimoji="0" lang="pl-PL" sz="34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Energy </a:t>
            </a:r>
            <a:r>
              <a:rPr kumimoji="0" lang="pl-PL" sz="34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Communities</a:t>
            </a:r>
            <a:r>
              <a:rPr kumimoji="0" lang="pl-PL" sz="34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in Małopolska Region</a:t>
            </a:r>
            <a:endParaRPr kumimoji="0" lang="pl-PL" sz="26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pl-PL" sz="2600" b="1" i="0" u="none" strike="noStrike" kern="1200" cap="none" spc="600" normalizeH="0" baseline="0" noProof="0" dirty="0">
              <a:ln>
                <a:noFill/>
              </a:ln>
              <a:solidFill>
                <a:srgbClr val="FFC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pl-PL" sz="3600" b="1" i="0" u="none" strike="noStrike" kern="1200" cap="none" spc="600" normalizeH="0" baseline="0" noProof="0" dirty="0">
              <a:ln>
                <a:noFill/>
              </a:ln>
              <a:solidFill>
                <a:srgbClr val="FFC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pl-PL" sz="2800" b="1" i="0" u="none" strike="noStrike" kern="1200" cap="none" spc="600" normalizeH="0" baseline="0" noProof="0" dirty="0">
              <a:ln>
                <a:noFill/>
              </a:ln>
              <a:solidFill>
                <a:srgbClr val="FFC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pl-PL" sz="1800" b="1" i="0" u="none" strike="noStrike" kern="1200" cap="none" spc="600" normalizeH="0" baseline="0" noProof="0" dirty="0">
              <a:ln>
                <a:noFill/>
              </a:ln>
              <a:solidFill>
                <a:srgbClr val="FFC000"/>
              </a:solidFill>
              <a:effectLst/>
              <a:uLnTx/>
              <a:uFillTx/>
              <a:latin typeface="Segoe UI" panose="020B0502040204020203" pitchFamily="34" charset="0"/>
              <a:ea typeface="+mn-ea"/>
              <a:cs typeface="Segoe UI" panose="020B0502040204020203" pitchFamily="34" charset="0"/>
            </a:endParaRPr>
          </a:p>
        </p:txBody>
      </p:sp>
      <p:pic>
        <p:nvPicPr>
          <p:cNvPr id="4" name="Picture 349" descr="Obraz zawierający zewnętrzne, budynek, woda, ulica  Opis wygenerowany automatycznie">
            <a:extLst>
              <a:ext uri="{FF2B5EF4-FFF2-40B4-BE49-F238E27FC236}">
                <a16:creationId xmlns:a16="http://schemas.microsoft.com/office/drawing/2014/main" id="{DAA43EE5-9C7B-48D0-A097-5D6E87A0AE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388" y="257940"/>
            <a:ext cx="5154028" cy="575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5"/>
          <a:stretch>
            <a:fillRect/>
          </a:stretch>
        </p:blipFill>
        <p:spPr>
          <a:xfrm>
            <a:off x="935421" y="5001720"/>
            <a:ext cx="3280845" cy="795714"/>
          </a:xfrm>
          <a:prstGeom prst="rect">
            <a:avLst/>
          </a:prstGeom>
        </p:spPr>
      </p:pic>
    </p:spTree>
    <p:extLst>
      <p:ext uri="{BB962C8B-B14F-4D97-AF65-F5344CB8AC3E}">
        <p14:creationId xmlns:p14="http://schemas.microsoft.com/office/powerpoint/2010/main" val="3792097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Maescenas dolor"/>
          <p:cNvSpPr txBox="1">
            <a:spLocks noGrp="1"/>
          </p:cNvSpPr>
          <p:nvPr>
            <p:ph type="body" idx="22"/>
          </p:nvPr>
        </p:nvSpPr>
        <p:spPr>
          <a:xfrm>
            <a:off x="1287248" y="712434"/>
            <a:ext cx="6112022" cy="1348061"/>
          </a:xfrm>
          <a:prstGeom prst="rect">
            <a:avLst/>
          </a:prstGeom>
        </p:spPr>
        <p:txBody>
          <a:bodyPr/>
          <a:lstStyle/>
          <a:p>
            <a:pPr>
              <a:lnSpc>
                <a:spcPct val="120000"/>
              </a:lnSpc>
              <a:spcBef>
                <a:spcPts val="650"/>
              </a:spcBef>
              <a:buSzPct val="150000"/>
            </a:pPr>
            <a:r>
              <a:rPr lang="pl-PL" sz="3400" b="1" spc="600" dirty="0">
                <a:solidFill>
                  <a:srgbClr val="FFC000"/>
                </a:solidFill>
                <a:latin typeface="Calibri" panose="020F0502020204030204" pitchFamily="34" charset="0"/>
                <a:ea typeface="Calibri" panose="020F0502020204030204" pitchFamily="34" charset="0"/>
                <a:cs typeface="Calibri" panose="020F0502020204030204" pitchFamily="34" charset="0"/>
                <a:sym typeface="Helvetica Neue Light"/>
              </a:rPr>
              <a:t>Małopolska </a:t>
            </a:r>
            <a:r>
              <a:rPr lang="pl-PL" sz="3400" b="1" spc="600" dirty="0" err="1">
                <a:solidFill>
                  <a:srgbClr val="FFC000"/>
                </a:solidFill>
                <a:latin typeface="Calibri" panose="020F0502020204030204" pitchFamily="34" charset="0"/>
                <a:ea typeface="Calibri" panose="020F0502020204030204" pitchFamily="34" charset="0"/>
                <a:cs typeface="Calibri" panose="020F0502020204030204" pitchFamily="34" charset="0"/>
                <a:sym typeface="Helvetica Neue Light"/>
              </a:rPr>
              <a:t>hydrogen</a:t>
            </a:r>
            <a:r>
              <a:rPr lang="pl-PL" sz="3400" b="1" spc="600" dirty="0">
                <a:solidFill>
                  <a:srgbClr val="FFC000"/>
                </a:solidFill>
                <a:latin typeface="Calibri" panose="020F0502020204030204" pitchFamily="34" charset="0"/>
                <a:ea typeface="Calibri" panose="020F0502020204030204" pitchFamily="34" charset="0"/>
                <a:cs typeface="Calibri" panose="020F0502020204030204" pitchFamily="34" charset="0"/>
                <a:sym typeface="Helvetica Neue Light"/>
              </a:rPr>
              <a:t> </a:t>
            </a:r>
            <a:br>
              <a:rPr lang="pl-PL" sz="3400" b="1" spc="600" dirty="0">
                <a:solidFill>
                  <a:srgbClr val="FFC000"/>
                </a:solidFill>
                <a:latin typeface="Calibri" panose="020F0502020204030204" pitchFamily="34" charset="0"/>
                <a:ea typeface="Calibri" panose="020F0502020204030204" pitchFamily="34" charset="0"/>
                <a:cs typeface="Calibri" panose="020F0502020204030204" pitchFamily="34" charset="0"/>
                <a:sym typeface="Helvetica Neue Light"/>
              </a:rPr>
            </a:br>
            <a:r>
              <a:rPr lang="pl-PL" sz="3400" b="1" spc="600" dirty="0" err="1">
                <a:solidFill>
                  <a:srgbClr val="FFC000"/>
                </a:solidFill>
                <a:latin typeface="Calibri" panose="020F0502020204030204" pitchFamily="34" charset="0"/>
                <a:ea typeface="Calibri" panose="020F0502020204030204" pitchFamily="34" charset="0"/>
                <a:cs typeface="Calibri" panose="020F0502020204030204" pitchFamily="34" charset="0"/>
                <a:sym typeface="Helvetica Neue Light"/>
              </a:rPr>
              <a:t>technology</a:t>
            </a:r>
            <a:r>
              <a:rPr lang="pl-PL" sz="3400" b="1" spc="600" dirty="0">
                <a:solidFill>
                  <a:srgbClr val="FFC000"/>
                </a:solidFill>
                <a:latin typeface="Calibri" panose="020F0502020204030204" pitchFamily="34" charset="0"/>
                <a:ea typeface="Calibri" panose="020F0502020204030204" pitchFamily="34" charset="0"/>
                <a:cs typeface="Calibri" panose="020F0502020204030204" pitchFamily="34" charset="0"/>
                <a:sym typeface="Helvetica Neue Light"/>
              </a:rPr>
              <a:t> ecosystem</a:t>
            </a:r>
            <a:endParaRPr lang="en-GB" sz="3400" b="1" spc="600" dirty="0">
              <a:solidFill>
                <a:srgbClr val="FFC000"/>
              </a:solidFill>
              <a:latin typeface="Calibri" panose="020F0502020204030204" pitchFamily="34" charset="0"/>
              <a:ea typeface="Calibri" panose="020F0502020204030204" pitchFamily="34" charset="0"/>
              <a:cs typeface="Calibri" panose="020F0502020204030204" pitchFamily="34" charset="0"/>
              <a:sym typeface="Helvetica Neue Light"/>
            </a:endParaRPr>
          </a:p>
        </p:txBody>
      </p:sp>
      <p:sp>
        <p:nvSpPr>
          <p:cNvPr id="779" name="Shape 3"/>
          <p:cNvSpPr>
            <a:spLocks noGrp="1"/>
          </p:cNvSpPr>
          <p:nvPr>
            <p:ph type="body" idx="23"/>
          </p:nvPr>
        </p:nvSpPr>
        <p:spPr>
          <a:xfrm>
            <a:off x="1492808" y="2648170"/>
            <a:ext cx="2504779" cy="307792"/>
          </a:xfrm>
          <a:prstGeom prst="rect">
            <a:avLst/>
          </a:prstGeom>
          <a:solidFill>
            <a:srgbClr val="D91C2A"/>
          </a:solidFill>
        </p:spPr>
        <p:txBody>
          <a:bodyPr/>
          <a:lstStyle/>
          <a:p>
            <a:pPr>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GB" dirty="0"/>
              <a:t> </a:t>
            </a:r>
          </a:p>
        </p:txBody>
      </p:sp>
      <p:sp>
        <p:nvSpPr>
          <p:cNvPr id="780" name="Text Placeholder 2"/>
          <p:cNvSpPr txBox="1">
            <a:spLocks noGrp="1"/>
          </p:cNvSpPr>
          <p:nvPr>
            <p:ph type="body" idx="24"/>
          </p:nvPr>
        </p:nvSpPr>
        <p:spPr>
          <a:xfrm>
            <a:off x="1531908" y="2622020"/>
            <a:ext cx="2279129" cy="307793"/>
          </a:xfrm>
          <a:prstGeom prst="rect">
            <a:avLst/>
          </a:prstGeom>
        </p:spPr>
        <p:txBody>
          <a:bodyPr>
            <a:normAutofit/>
          </a:bodyPr>
          <a:lstStyle/>
          <a:p>
            <a:r>
              <a:rPr lang="pl-PL" dirty="0"/>
              <a:t>industry</a:t>
            </a:r>
            <a:endParaRPr lang="en-GB" dirty="0"/>
          </a:p>
        </p:txBody>
      </p:sp>
      <p:sp>
        <p:nvSpPr>
          <p:cNvPr id="781" name="7684"/>
          <p:cNvSpPr txBox="1">
            <a:spLocks noGrp="1"/>
          </p:cNvSpPr>
          <p:nvPr>
            <p:ph type="body" idx="25"/>
          </p:nvPr>
        </p:nvSpPr>
        <p:spPr>
          <a:xfrm>
            <a:off x="1442064" y="2942401"/>
            <a:ext cx="1212832" cy="892551"/>
          </a:xfrm>
          <a:prstGeom prst="rect">
            <a:avLst/>
          </a:prstGeom>
        </p:spPr>
        <p:txBody>
          <a:bodyPr/>
          <a:lstStyle/>
          <a:p>
            <a:r>
              <a:rPr lang="en-GB" dirty="0"/>
              <a:t>100</a:t>
            </a:r>
          </a:p>
        </p:txBody>
      </p:sp>
      <p:sp>
        <p:nvSpPr>
          <p:cNvPr id="782" name="vel illum dolore eu feugiat nulla facilisis at vero eros et accumsan et iusto odio dignissim qui"/>
          <p:cNvSpPr txBox="1">
            <a:spLocks noGrp="1"/>
          </p:cNvSpPr>
          <p:nvPr>
            <p:ph type="body" idx="26"/>
          </p:nvPr>
        </p:nvSpPr>
        <p:spPr>
          <a:xfrm>
            <a:off x="1531907" y="3722755"/>
            <a:ext cx="2465681" cy="1169551"/>
          </a:xfrm>
          <a:prstGeom prst="rect">
            <a:avLst/>
          </a:prstGeom>
        </p:spPr>
        <p:txBody>
          <a:bodyPr/>
          <a:lstStyle/>
          <a:p>
            <a:r>
              <a:rPr lang="en-US" sz="1400" dirty="0"/>
              <a:t>The number of companies located in Małopolska region interested in hydrogen storage and transportation</a:t>
            </a:r>
            <a:r>
              <a:rPr lang="pl-PL" sz="1400" dirty="0"/>
              <a:t>.</a:t>
            </a:r>
            <a:endParaRPr lang="en-GB" sz="1400" dirty="0"/>
          </a:p>
        </p:txBody>
      </p:sp>
      <p:sp>
        <p:nvSpPr>
          <p:cNvPr id="785" name="Text Placeholder 2"/>
          <p:cNvSpPr txBox="1">
            <a:spLocks noGrp="1"/>
          </p:cNvSpPr>
          <p:nvPr>
            <p:ph type="body" idx="29"/>
          </p:nvPr>
        </p:nvSpPr>
        <p:spPr>
          <a:xfrm>
            <a:off x="4849382" y="2657930"/>
            <a:ext cx="2549888" cy="307793"/>
          </a:xfrm>
          <a:prstGeom prst="rect">
            <a:avLst/>
          </a:prstGeom>
          <a:solidFill>
            <a:srgbClr val="141F40"/>
          </a:solidFill>
        </p:spPr>
        <p:txBody>
          <a:bodyPr/>
          <a:lstStyle/>
          <a:p>
            <a:r>
              <a:rPr lang="pl-PL" dirty="0"/>
              <a:t>R&amp;d centres</a:t>
            </a:r>
            <a:endParaRPr lang="en-GB" dirty="0"/>
          </a:p>
        </p:txBody>
      </p:sp>
      <p:sp>
        <p:nvSpPr>
          <p:cNvPr id="786" name="6237"/>
          <p:cNvSpPr txBox="1">
            <a:spLocks noGrp="1"/>
          </p:cNvSpPr>
          <p:nvPr>
            <p:ph type="body" idx="30"/>
          </p:nvPr>
        </p:nvSpPr>
        <p:spPr>
          <a:xfrm>
            <a:off x="4765633" y="2942401"/>
            <a:ext cx="522900" cy="892552"/>
          </a:xfrm>
          <a:prstGeom prst="rect">
            <a:avLst/>
          </a:prstGeom>
        </p:spPr>
        <p:txBody>
          <a:bodyPr/>
          <a:lstStyle/>
          <a:p>
            <a:r>
              <a:rPr lang="en-GB" dirty="0"/>
              <a:t>7</a:t>
            </a:r>
          </a:p>
        </p:txBody>
      </p:sp>
      <p:sp>
        <p:nvSpPr>
          <p:cNvPr id="787" name="vel illum dolore eu feugiat nulla facilisis at vero eros et accumsan et iusto odio dignissim qui"/>
          <p:cNvSpPr txBox="1">
            <a:spLocks noGrp="1"/>
          </p:cNvSpPr>
          <p:nvPr>
            <p:ph type="body" idx="31"/>
          </p:nvPr>
        </p:nvSpPr>
        <p:spPr>
          <a:xfrm>
            <a:off x="4849381" y="3710219"/>
            <a:ext cx="2549889" cy="1169551"/>
          </a:xfrm>
          <a:prstGeom prst="rect">
            <a:avLst/>
          </a:prstGeom>
        </p:spPr>
        <p:txBody>
          <a:bodyPr/>
          <a:lstStyle/>
          <a:p>
            <a:r>
              <a:rPr lang="en-US" sz="1400" dirty="0"/>
              <a:t>The number of research institutions in Małopolska region interested in hydrogen storage and transportation</a:t>
            </a:r>
            <a:endParaRPr lang="en-GB" sz="1400" dirty="0"/>
          </a:p>
        </p:txBody>
      </p:sp>
      <p:sp>
        <p:nvSpPr>
          <p:cNvPr id="789" name="Shape 3"/>
          <p:cNvSpPr>
            <a:spLocks noGrp="1"/>
          </p:cNvSpPr>
          <p:nvPr>
            <p:ph type="body" idx="33"/>
          </p:nvPr>
        </p:nvSpPr>
        <p:spPr>
          <a:xfrm>
            <a:off x="8192919" y="2662390"/>
            <a:ext cx="2336790" cy="307792"/>
          </a:xfrm>
          <a:prstGeom prst="rect">
            <a:avLst/>
          </a:prstGeom>
          <a:solidFill>
            <a:srgbClr val="BFA38A"/>
          </a:solidFill>
          <a:ln>
            <a:solidFill>
              <a:srgbClr val="BFA38A"/>
            </a:solidFill>
          </a:ln>
        </p:spPr>
        <p:txBody>
          <a:bodyPr/>
          <a:lstStyle/>
          <a:p>
            <a:pPr>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GB" dirty="0"/>
              <a:t> </a:t>
            </a:r>
          </a:p>
        </p:txBody>
      </p:sp>
      <p:sp>
        <p:nvSpPr>
          <p:cNvPr id="790" name="Text Placeholder 2"/>
          <p:cNvSpPr txBox="1">
            <a:spLocks noGrp="1"/>
          </p:cNvSpPr>
          <p:nvPr>
            <p:ph type="body" idx="34"/>
          </p:nvPr>
        </p:nvSpPr>
        <p:spPr>
          <a:xfrm>
            <a:off x="8250580" y="2677782"/>
            <a:ext cx="2279129" cy="279812"/>
          </a:xfrm>
          <a:prstGeom prst="rect">
            <a:avLst/>
          </a:prstGeom>
        </p:spPr>
        <p:txBody>
          <a:bodyPr/>
          <a:lstStyle/>
          <a:p>
            <a:r>
              <a:rPr lang="pl-PL" dirty="0">
                <a:solidFill>
                  <a:schemeClr val="tx1"/>
                </a:solidFill>
              </a:rPr>
              <a:t>universities</a:t>
            </a:r>
            <a:endParaRPr lang="en-GB" dirty="0">
              <a:solidFill>
                <a:schemeClr val="tx1"/>
              </a:solidFill>
            </a:endParaRPr>
          </a:p>
        </p:txBody>
      </p:sp>
      <p:sp>
        <p:nvSpPr>
          <p:cNvPr id="792" name="4832"/>
          <p:cNvSpPr txBox="1">
            <a:spLocks noGrp="1"/>
          </p:cNvSpPr>
          <p:nvPr>
            <p:ph type="body" idx="36"/>
          </p:nvPr>
        </p:nvSpPr>
        <p:spPr>
          <a:xfrm>
            <a:off x="8163634" y="2942401"/>
            <a:ext cx="522900" cy="892552"/>
          </a:xfrm>
          <a:prstGeom prst="rect">
            <a:avLst/>
          </a:prstGeom>
        </p:spPr>
        <p:txBody>
          <a:bodyPr/>
          <a:lstStyle/>
          <a:p>
            <a:r>
              <a:rPr lang="en-GB" dirty="0"/>
              <a:t>8</a:t>
            </a:r>
          </a:p>
        </p:txBody>
      </p:sp>
      <p:sp>
        <p:nvSpPr>
          <p:cNvPr id="793" name="vel illum dolore eu feugiat nulla facilisis at vero eros et accumsan et iusto odio dignissim qui"/>
          <p:cNvSpPr txBox="1">
            <a:spLocks noGrp="1"/>
          </p:cNvSpPr>
          <p:nvPr>
            <p:ph type="body" idx="37"/>
          </p:nvPr>
        </p:nvSpPr>
        <p:spPr>
          <a:xfrm>
            <a:off x="8194412" y="3710219"/>
            <a:ext cx="2335297" cy="1169551"/>
          </a:xfrm>
          <a:prstGeom prst="rect">
            <a:avLst/>
          </a:prstGeom>
        </p:spPr>
        <p:txBody>
          <a:bodyPr/>
          <a:lstStyle/>
          <a:p>
            <a:r>
              <a:rPr lang="en-US" sz="1400" dirty="0"/>
              <a:t>The number of universities in</a:t>
            </a:r>
            <a:r>
              <a:rPr lang="pl-PL" sz="1400" dirty="0"/>
              <a:t> </a:t>
            </a:r>
            <a:r>
              <a:rPr lang="en-US" sz="1400" dirty="0"/>
              <a:t>Małopolska region interested in hydrogen storage and</a:t>
            </a:r>
            <a:r>
              <a:rPr lang="pl-PL" sz="1400" dirty="0"/>
              <a:t> </a:t>
            </a:r>
            <a:r>
              <a:rPr lang="en-US" sz="1400" dirty="0"/>
              <a:t>transportation.</a:t>
            </a:r>
            <a:endParaRPr lang="en-GB" sz="1400" dirty="0"/>
          </a:p>
        </p:txBody>
      </p:sp>
      <p:grpSp>
        <p:nvGrpSpPr>
          <p:cNvPr id="19" name="Grupa 18">
            <a:extLst>
              <a:ext uri="{FF2B5EF4-FFF2-40B4-BE49-F238E27FC236}">
                <a16:creationId xmlns:a16="http://schemas.microsoft.com/office/drawing/2014/main" id="{11BCE3DD-DFFC-A495-82E1-FEF2A0B9F699}"/>
              </a:ext>
            </a:extLst>
          </p:cNvPr>
          <p:cNvGrpSpPr/>
          <p:nvPr/>
        </p:nvGrpSpPr>
        <p:grpSpPr>
          <a:xfrm>
            <a:off x="9669497" y="639891"/>
            <a:ext cx="1720423" cy="824508"/>
            <a:chOff x="18424780" y="847197"/>
            <a:chExt cx="4947376" cy="2371016"/>
          </a:xfrm>
        </p:grpSpPr>
        <p:pic>
          <p:nvPicPr>
            <p:cNvPr id="20" name="Obraz 19">
              <a:extLst>
                <a:ext uri="{FF2B5EF4-FFF2-40B4-BE49-F238E27FC236}">
                  <a16:creationId xmlns:a16="http://schemas.microsoft.com/office/drawing/2014/main" id="{CF44EBCD-DA6F-A350-E4D1-AE04032AE3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24780" y="1482197"/>
              <a:ext cx="1279649" cy="1155170"/>
            </a:xfrm>
            <a:prstGeom prst="rect">
              <a:avLst/>
            </a:prstGeom>
          </p:spPr>
        </p:pic>
        <p:pic>
          <p:nvPicPr>
            <p:cNvPr id="21" name="Obraz 20">
              <a:extLst>
                <a:ext uri="{FF2B5EF4-FFF2-40B4-BE49-F238E27FC236}">
                  <a16:creationId xmlns:a16="http://schemas.microsoft.com/office/drawing/2014/main" id="{70C87388-2218-F96C-869D-F3678AEDDB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04429" y="1482197"/>
              <a:ext cx="1029888" cy="1159246"/>
            </a:xfrm>
            <a:prstGeom prst="rect">
              <a:avLst/>
            </a:prstGeom>
          </p:spPr>
        </p:pic>
        <p:pic>
          <p:nvPicPr>
            <p:cNvPr id="22" name="Obraz 21">
              <a:extLst>
                <a:ext uri="{FF2B5EF4-FFF2-40B4-BE49-F238E27FC236}">
                  <a16:creationId xmlns:a16="http://schemas.microsoft.com/office/drawing/2014/main" id="{990162DD-C3D8-ECFB-F3F8-E7BECCDC11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34317" y="971472"/>
              <a:ext cx="2193669" cy="2246741"/>
            </a:xfrm>
            <a:prstGeom prst="rect">
              <a:avLst/>
            </a:prstGeom>
          </p:spPr>
        </p:pic>
        <p:pic>
          <p:nvPicPr>
            <p:cNvPr id="23" name="Obraz 22">
              <a:extLst>
                <a:ext uri="{FF2B5EF4-FFF2-40B4-BE49-F238E27FC236}">
                  <a16:creationId xmlns:a16="http://schemas.microsoft.com/office/drawing/2014/main" id="{D415B59A-CABA-503F-E912-257B7EDB1C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49856" y="847197"/>
              <a:ext cx="622300" cy="635000"/>
            </a:xfrm>
            <a:prstGeom prst="rect">
              <a:avLst/>
            </a:prstGeom>
          </p:spPr>
        </p:pic>
      </p:grpSp>
      <p:pic>
        <p:nvPicPr>
          <p:cNvPr id="24" name="Obraz 23">
            <a:extLst>
              <a:ext uri="{FF2B5EF4-FFF2-40B4-BE49-F238E27FC236}">
                <a16:creationId xmlns:a16="http://schemas.microsoft.com/office/drawing/2014/main" id="{755CFF13-F4C5-0206-1116-F2D2EF9F54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4931" y="5312953"/>
            <a:ext cx="669020" cy="467665"/>
          </a:xfrm>
          <a:prstGeom prst="rect">
            <a:avLst/>
          </a:prstGeom>
        </p:spPr>
      </p:pic>
      <p:pic>
        <p:nvPicPr>
          <p:cNvPr id="25" name="Obraz 24">
            <a:extLst>
              <a:ext uri="{FF2B5EF4-FFF2-40B4-BE49-F238E27FC236}">
                <a16:creationId xmlns:a16="http://schemas.microsoft.com/office/drawing/2014/main" id="{EA4F74C6-84FA-516E-31C2-0539EF84C5A2}"/>
              </a:ext>
            </a:extLst>
          </p:cNvPr>
          <p:cNvPicPr>
            <a:picLocks noChangeAspect="1"/>
          </p:cNvPicPr>
          <p:nvPr/>
        </p:nvPicPr>
        <p:blipFill>
          <a:blip r:embed="rId8"/>
          <a:stretch>
            <a:fillRect/>
          </a:stretch>
        </p:blipFill>
        <p:spPr>
          <a:xfrm>
            <a:off x="2256476" y="5324130"/>
            <a:ext cx="741320" cy="466314"/>
          </a:xfrm>
          <a:prstGeom prst="rect">
            <a:avLst/>
          </a:prstGeom>
        </p:spPr>
      </p:pic>
      <p:pic>
        <p:nvPicPr>
          <p:cNvPr id="3" name="Obraz 2" descr="Obraz zawierający tekst&#10;&#10;Opis wygenerowany automatycznie">
            <a:extLst>
              <a:ext uri="{FF2B5EF4-FFF2-40B4-BE49-F238E27FC236}">
                <a16:creationId xmlns:a16="http://schemas.microsoft.com/office/drawing/2014/main" id="{1D3ECEE8-DDB7-4256-4DC1-4252DF17AE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183848" y="5345813"/>
            <a:ext cx="902480" cy="451240"/>
          </a:xfrm>
          <a:prstGeom prst="rect">
            <a:avLst/>
          </a:prstGeom>
        </p:spPr>
      </p:pic>
      <p:pic>
        <p:nvPicPr>
          <p:cNvPr id="9" name="Obraz 8" descr="Obraz zawierający tekst, logo&#10;&#10;Opis wygenerowany automatycznie">
            <a:extLst>
              <a:ext uri="{FF2B5EF4-FFF2-40B4-BE49-F238E27FC236}">
                <a16:creationId xmlns:a16="http://schemas.microsoft.com/office/drawing/2014/main" id="{E1FDAEDC-FBAC-7936-00D4-7A7894F1F04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60219" y="5070508"/>
            <a:ext cx="2149295" cy="996015"/>
          </a:xfrm>
          <a:prstGeom prst="rect">
            <a:avLst/>
          </a:prstGeom>
        </p:spPr>
      </p:pic>
      <p:pic>
        <p:nvPicPr>
          <p:cNvPr id="11" name="Obraz 10" descr="Obraz zawierający logo&#10;&#10;Opis wygenerowany automatycznie">
            <a:extLst>
              <a:ext uri="{FF2B5EF4-FFF2-40B4-BE49-F238E27FC236}">
                <a16:creationId xmlns:a16="http://schemas.microsoft.com/office/drawing/2014/main" id="{AEDEEE14-B871-E632-8A0C-9F8A6647B5B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571597" y="4903531"/>
            <a:ext cx="996014" cy="996014"/>
          </a:xfrm>
          <a:prstGeom prst="rect">
            <a:avLst/>
          </a:prstGeom>
        </p:spPr>
      </p:pic>
      <p:pic>
        <p:nvPicPr>
          <p:cNvPr id="13" name="Obraz 12" descr="Obraz zawierający tekst&#10;&#10;Opis wygenerowany automatycznie">
            <a:extLst>
              <a:ext uri="{FF2B5EF4-FFF2-40B4-BE49-F238E27FC236}">
                <a16:creationId xmlns:a16="http://schemas.microsoft.com/office/drawing/2014/main" id="{1191AFDB-FB9D-2A8C-C4D2-C640A726F34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883006" y="4903532"/>
            <a:ext cx="996014" cy="996014"/>
          </a:xfrm>
          <a:prstGeom prst="rect">
            <a:avLst/>
          </a:prstGeom>
        </p:spPr>
      </p:pic>
      <p:pic>
        <p:nvPicPr>
          <p:cNvPr id="44" name="Obraz 43">
            <a:extLst>
              <a:ext uri="{FF2B5EF4-FFF2-40B4-BE49-F238E27FC236}">
                <a16:creationId xmlns:a16="http://schemas.microsoft.com/office/drawing/2014/main" id="{4CA5860A-9261-D2AF-6F1D-40B65FA161E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4603" t="11588" r="21249" b="11727"/>
          <a:stretch/>
        </p:blipFill>
        <p:spPr>
          <a:xfrm>
            <a:off x="9591367" y="4974977"/>
            <a:ext cx="549897" cy="778749"/>
          </a:xfrm>
          <a:prstGeom prst="rect">
            <a:avLst/>
          </a:prstGeom>
        </p:spPr>
      </p:pic>
      <p:pic>
        <p:nvPicPr>
          <p:cNvPr id="45" name="Obraz 44">
            <a:extLst>
              <a:ext uri="{FF2B5EF4-FFF2-40B4-BE49-F238E27FC236}">
                <a16:creationId xmlns:a16="http://schemas.microsoft.com/office/drawing/2014/main" id="{E5C93C02-F628-E96C-F482-F01BC2798F0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6705" r="32581" b="9374"/>
          <a:stretch/>
        </p:blipFill>
        <p:spPr>
          <a:xfrm>
            <a:off x="10256201" y="4978346"/>
            <a:ext cx="580568" cy="775380"/>
          </a:xfrm>
          <a:prstGeom prst="rect">
            <a:avLst/>
          </a:prstGeom>
        </p:spPr>
      </p:pic>
      <p:sp>
        <p:nvSpPr>
          <p:cNvPr id="5" name="Symbol zastępczy tekstu 4">
            <a:extLst>
              <a:ext uri="{FF2B5EF4-FFF2-40B4-BE49-F238E27FC236}">
                <a16:creationId xmlns:a16="http://schemas.microsoft.com/office/drawing/2014/main" id="{8C3B41E8-FA4B-70FF-3BB4-7F4EFDB9FF4A}"/>
              </a:ext>
            </a:extLst>
          </p:cNvPr>
          <p:cNvSpPr>
            <a:spLocks noGrp="1"/>
          </p:cNvSpPr>
          <p:nvPr>
            <p:ph type="body" sz="quarter" idx="21"/>
          </p:nvPr>
        </p:nvSpPr>
        <p:spPr>
          <a:xfrm>
            <a:off x="1156520" y="6240363"/>
            <a:ext cx="187871" cy="268919"/>
          </a:xfrm>
        </p:spPr>
        <p:txBody>
          <a:bodyPr/>
          <a:lstStyle/>
          <a:p>
            <a:r>
              <a:rPr lang="en-GB" dirty="0"/>
              <a:t> </a:t>
            </a:r>
          </a:p>
        </p:txBody>
      </p:sp>
    </p:spTree>
    <p:extLst>
      <p:ext uri="{BB962C8B-B14F-4D97-AF65-F5344CB8AC3E}">
        <p14:creationId xmlns:p14="http://schemas.microsoft.com/office/powerpoint/2010/main" val="106200920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8BED5E8-CA89-207A-1F12-AECD5A46678A}"/>
              </a:ext>
            </a:extLst>
          </p:cNvPr>
          <p:cNvSpPr txBox="1"/>
          <p:nvPr/>
        </p:nvSpPr>
        <p:spPr>
          <a:xfrm>
            <a:off x="684764" y="342288"/>
            <a:ext cx="958387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4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sym typeface="Avenir Next Ultra Light"/>
              </a:rPr>
              <a:t>Main</a:t>
            </a:r>
            <a:r>
              <a:rPr kumimoji="0" lang="pl-PL" sz="34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sym typeface="Avenir Next Ultra Light"/>
              </a:rPr>
              <a:t> </a:t>
            </a:r>
            <a:r>
              <a:rPr kumimoji="0" lang="pl-PL" sz="34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sym typeface="Avenir Next Ultra Light"/>
              </a:rPr>
              <a:t>regional</a:t>
            </a:r>
            <a:r>
              <a:rPr kumimoji="0" lang="pl-PL" sz="34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sym typeface="Avenir Next Ultra Light"/>
              </a:rPr>
              <a:t> </a:t>
            </a:r>
            <a:r>
              <a:rPr kumimoji="0" lang="pl-PL" sz="34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sym typeface="Avenir Next Ultra Light"/>
              </a:rPr>
              <a:t>actors</a:t>
            </a:r>
            <a:r>
              <a:rPr kumimoji="0" lang="pl-PL" sz="34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sym typeface="Avenir Next Ultra Light"/>
              </a:rPr>
              <a:t> </a:t>
            </a:r>
          </a:p>
        </p:txBody>
      </p:sp>
      <p:pic>
        <p:nvPicPr>
          <p:cNvPr id="5" name="Grafika 4">
            <a:extLst>
              <a:ext uri="{FF2B5EF4-FFF2-40B4-BE49-F238E27FC236}">
                <a16:creationId xmlns:a16="http://schemas.microsoft.com/office/drawing/2014/main" id="{354AF6EA-0025-684A-3C06-890DC75F6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0000">
            <a:off x="444167" y="6140449"/>
            <a:ext cx="1440341" cy="1435103"/>
          </a:xfrm>
          <a:prstGeom prst="rtTriangle">
            <a:avLst/>
          </a:prstGeom>
        </p:spPr>
      </p:pic>
      <p:pic>
        <p:nvPicPr>
          <p:cNvPr id="9" name="Obraz 8">
            <a:extLst>
              <a:ext uri="{FF2B5EF4-FFF2-40B4-BE49-F238E27FC236}">
                <a16:creationId xmlns:a16="http://schemas.microsoft.com/office/drawing/2014/main" id="{C1BFFE43-EE17-556A-0B8B-EC5DB22B7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3467" y="4444044"/>
            <a:ext cx="1687828" cy="1566672"/>
          </a:xfrm>
          <a:prstGeom prst="rect">
            <a:avLst/>
          </a:prstGeom>
        </p:spPr>
      </p:pic>
      <p:pic>
        <p:nvPicPr>
          <p:cNvPr id="3" name="Obraz 2"/>
          <p:cNvPicPr>
            <a:picLocks noChangeAspect="1"/>
          </p:cNvPicPr>
          <p:nvPr/>
        </p:nvPicPr>
        <p:blipFill>
          <a:blip r:embed="rId6"/>
          <a:stretch>
            <a:fillRect/>
          </a:stretch>
        </p:blipFill>
        <p:spPr>
          <a:xfrm>
            <a:off x="684764" y="1141718"/>
            <a:ext cx="8301919" cy="2763096"/>
          </a:xfrm>
          <a:prstGeom prst="rect">
            <a:avLst/>
          </a:prstGeom>
        </p:spPr>
      </p:pic>
      <p:sp>
        <p:nvSpPr>
          <p:cNvPr id="7" name="Prostokąt 6"/>
          <p:cNvSpPr/>
          <p:nvPr/>
        </p:nvSpPr>
        <p:spPr>
          <a:xfrm>
            <a:off x="5873633" y="2539306"/>
            <a:ext cx="309374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MT"/>
                <a:ea typeface="+mn-ea"/>
                <a:cs typeface="+mn-cs"/>
              </a:rPr>
              <a:t>•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Hydrogen</a:t>
            </a:r>
            <a:r>
              <a:rPr kumimoji="0" lang="pl-PL" sz="1600" b="0" i="0" u="none" strike="noStrike" kern="1200" cap="none" spc="0" normalizeH="0" baseline="0" noProof="0" dirty="0">
                <a:ln>
                  <a:noFill/>
                </a:ln>
                <a:solidFill>
                  <a:srgbClr val="000000"/>
                </a:solidFill>
                <a:effectLst/>
                <a:uLnTx/>
                <a:uFillTx/>
                <a:latin typeface="AvenirNext-Regular"/>
                <a:ea typeface="+mn-ea"/>
                <a:cs typeface="+mn-cs"/>
              </a:rPr>
              <a:t>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storage</a:t>
            </a:r>
            <a:r>
              <a:rPr kumimoji="0" lang="pl-PL" sz="1600" b="0" i="0" u="none" strike="noStrike" kern="1200" cap="none" spc="0" normalizeH="0" baseline="0" noProof="0" dirty="0">
                <a:ln>
                  <a:noFill/>
                </a:ln>
                <a:solidFill>
                  <a:srgbClr val="000000"/>
                </a:solidFill>
                <a:effectLst/>
                <a:uLnTx/>
                <a:uFillTx/>
                <a:latin typeface="AvenirNext-Regular"/>
                <a:ea typeface="+mn-ea"/>
                <a:cs typeface="+mn-cs"/>
              </a:rPr>
              <a:t>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facilities</a:t>
            </a:r>
            <a:endParaRPr kumimoji="0" lang="pl-PL" sz="1600" b="0" i="0" u="none" strike="noStrike" kern="1200" cap="none" spc="0" normalizeH="0" baseline="0" noProof="0" dirty="0">
              <a:ln>
                <a:noFill/>
              </a:ln>
              <a:solidFill>
                <a:srgbClr val="000000"/>
              </a:solidFill>
              <a:effectLst/>
              <a:uLnTx/>
              <a:uFillTx/>
              <a:latin typeface="AvenirNext-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MT"/>
                <a:ea typeface="+mn-ea"/>
                <a:cs typeface="+mn-cs"/>
              </a:rPr>
              <a:t>• </a:t>
            </a:r>
            <a:r>
              <a:rPr kumimoji="0" lang="pl-PL" sz="1600" b="0" i="0" u="none" strike="noStrike" kern="1200" cap="none" spc="0" normalizeH="0" baseline="0" noProof="0" dirty="0">
                <a:ln>
                  <a:noFill/>
                </a:ln>
                <a:solidFill>
                  <a:srgbClr val="000000"/>
                </a:solidFill>
                <a:effectLst/>
                <a:uLnTx/>
                <a:uFillTx/>
                <a:latin typeface="AvenirNext-Regular"/>
                <a:ea typeface="+mn-ea"/>
                <a:cs typeface="+mn-cs"/>
              </a:rPr>
              <a:t>Energy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storage</a:t>
            </a:r>
            <a:r>
              <a:rPr kumimoji="0" lang="pl-PL" sz="1600" b="0" i="0" u="none" strike="noStrike" kern="1200" cap="none" spc="0" normalizeH="0" baseline="0" noProof="0" dirty="0">
                <a:ln>
                  <a:noFill/>
                </a:ln>
                <a:solidFill>
                  <a:srgbClr val="000000"/>
                </a:solidFill>
                <a:effectLst/>
                <a:uLnTx/>
                <a:uFillTx/>
                <a:latin typeface="AvenirNext-Regular"/>
                <a:ea typeface="+mn-ea"/>
                <a:cs typeface="+mn-cs"/>
              </a:rPr>
              <a:t>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facilities</a:t>
            </a:r>
            <a:endParaRPr kumimoji="0" lang="pl-PL" sz="1600" b="0" i="0" u="none" strike="noStrike" kern="1200" cap="none" spc="0" normalizeH="0" baseline="0" noProof="0" dirty="0">
              <a:ln>
                <a:noFill/>
              </a:ln>
              <a:solidFill>
                <a:srgbClr val="000000"/>
              </a:solidFill>
              <a:effectLst/>
              <a:uLnTx/>
              <a:uFillTx/>
              <a:latin typeface="AvenirNext-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MT"/>
                <a:ea typeface="+mn-ea"/>
                <a:cs typeface="+mn-cs"/>
              </a:rPr>
              <a:t>•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Hydrogen</a:t>
            </a:r>
            <a:r>
              <a:rPr kumimoji="0" lang="pl-PL" sz="1600" b="0" i="0" u="none" strike="noStrike" kern="1200" cap="none" spc="0" normalizeH="0" baseline="0" noProof="0" dirty="0">
                <a:ln>
                  <a:noFill/>
                </a:ln>
                <a:solidFill>
                  <a:srgbClr val="000000"/>
                </a:solidFill>
                <a:effectLst/>
                <a:uLnTx/>
                <a:uFillTx/>
                <a:latin typeface="AvenirNext-Regular"/>
                <a:ea typeface="+mn-ea"/>
                <a:cs typeface="+mn-cs"/>
              </a:rPr>
              <a:t>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production</a:t>
            </a:r>
            <a:endParaRPr kumimoji="0" lang="pl-PL" sz="1600" b="0" i="0" u="none" strike="noStrike" kern="1200" cap="none" spc="0" normalizeH="0" baseline="0" noProof="0" dirty="0">
              <a:ln>
                <a:noFill/>
              </a:ln>
              <a:solidFill>
                <a:srgbClr val="000000"/>
              </a:solidFill>
              <a:effectLst/>
              <a:uLnTx/>
              <a:uFillTx/>
              <a:latin typeface="AvenirNext-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MT"/>
                <a:ea typeface="+mn-ea"/>
                <a:cs typeface="+mn-cs"/>
              </a:rPr>
              <a:t>• </a:t>
            </a:r>
            <a:r>
              <a:rPr kumimoji="0" lang="pl-PL" sz="1600" b="0" i="0" u="none" strike="noStrike" kern="1200" cap="none" spc="0" normalizeH="0" baseline="0" noProof="0" dirty="0" err="1">
                <a:ln>
                  <a:noFill/>
                </a:ln>
                <a:solidFill>
                  <a:srgbClr val="000000"/>
                </a:solidFill>
                <a:effectLst/>
                <a:uLnTx/>
                <a:uFillTx/>
                <a:latin typeface="AvenirNext-Regular"/>
                <a:ea typeface="+mn-ea"/>
                <a:cs typeface="+mn-cs"/>
              </a:rPr>
              <a:t>Electrolyzers</a:t>
            </a:r>
            <a:endParaRPr kumimoji="0" lang="pl-PL"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4" descr="https://prowly-uploads.s3.eu-west-1.amazonaws.com/uploads/4399/assets/45089/KPT_logo_ENG_3_linijki.jpg">
            <a:extLst>
              <a:ext uri="{FF2B5EF4-FFF2-40B4-BE49-F238E27FC236}">
                <a16:creationId xmlns:a16="http://schemas.microsoft.com/office/drawing/2014/main" id="{2C8F2EFE-394D-D258-B9E2-DECBB959FE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17" y="5716285"/>
            <a:ext cx="3289959" cy="1150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prowly-uploads.s3.eu-west-1.amazonaws.com/uploads/4399/assets/45095/PU-KPT-15_kopia.jpg">
            <a:extLst>
              <a:ext uri="{FF2B5EF4-FFF2-40B4-BE49-F238E27FC236}">
                <a16:creationId xmlns:a16="http://schemas.microsoft.com/office/drawing/2014/main" id="{C8597D3F-9EF2-484E-F443-639B373095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96925" y="4184241"/>
            <a:ext cx="3495075" cy="2682116"/>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a:extLst>
              <a:ext uri="{FF2B5EF4-FFF2-40B4-BE49-F238E27FC236}">
                <a16:creationId xmlns:a16="http://schemas.microsoft.com/office/drawing/2014/main" id="{59DF2E09-981E-178F-6012-04EF5A2217B5}"/>
              </a:ext>
            </a:extLst>
          </p:cNvPr>
          <p:cNvSpPr/>
          <p:nvPr/>
        </p:nvSpPr>
        <p:spPr>
          <a:xfrm>
            <a:off x="692849" y="4308128"/>
            <a:ext cx="414287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3 entities are the founders of the Center</a:t>
            </a:r>
            <a:r>
              <a:rPr kumimoji="0" lang="pl-PL"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Małopolska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Region</a:t>
            </a:r>
            <a:endParaRPr kumimoji="0" lang="pl-PL"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Krakow Technology Park</a:t>
            </a:r>
            <a:endParaRPr kumimoji="0" lang="pl-PL"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PhD Andrzej Czulak</a:t>
            </a:r>
          </a:p>
        </p:txBody>
      </p:sp>
      <p:pic>
        <p:nvPicPr>
          <p:cNvPr id="18" name="Obraz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1626" y="5753100"/>
            <a:ext cx="3981450" cy="1104900"/>
          </a:xfrm>
          <a:prstGeom prst="rect">
            <a:avLst/>
          </a:prstGeom>
        </p:spPr>
      </p:pic>
      <p:sp>
        <p:nvSpPr>
          <p:cNvPr id="19" name="pole tekstowe 18"/>
          <p:cNvSpPr txBox="1"/>
          <p:nvPr/>
        </p:nvSpPr>
        <p:spPr>
          <a:xfrm>
            <a:off x="9110410" y="1671866"/>
            <a:ext cx="291444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t>Małopolska Center </a:t>
            </a:r>
            <a:b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br>
            <a: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t>for </a:t>
            </a:r>
            <a:r>
              <a:rPr kumimoji="0" lang="pl-PL" sz="2000" b="1" i="0" u="none" strike="noStrike" kern="1200" cap="none" spc="0" normalizeH="0" baseline="0" noProof="0" dirty="0" err="1">
                <a:ln>
                  <a:noFill/>
                </a:ln>
                <a:solidFill>
                  <a:srgbClr val="32BAD8"/>
                </a:solidFill>
                <a:effectLst/>
                <a:uLnTx/>
                <a:uFillTx/>
                <a:latin typeface="Arial" panose="020B0604020202020204"/>
                <a:ea typeface="+mn-ea"/>
                <a:cs typeface="+mn-cs"/>
              </a:rPr>
              <a:t>Innovative</a:t>
            </a:r>
            <a: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t> Technologies </a:t>
            </a:r>
            <a:b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br>
            <a: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t>of </a:t>
            </a:r>
            <a:r>
              <a:rPr kumimoji="0" lang="pl-PL" sz="2000" b="1" i="0" u="none" strike="noStrike" kern="1200" cap="none" spc="0" normalizeH="0" baseline="0" noProof="0" dirty="0" err="1">
                <a:ln>
                  <a:noFill/>
                </a:ln>
                <a:solidFill>
                  <a:srgbClr val="32BAD8"/>
                </a:solidFill>
                <a:effectLst/>
                <a:uLnTx/>
                <a:uFillTx/>
                <a:latin typeface="Arial" panose="020B0604020202020204"/>
                <a:ea typeface="+mn-ea"/>
                <a:cs typeface="+mn-cs"/>
              </a:rPr>
              <a:t>Hydrogen</a:t>
            </a:r>
            <a: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t> Storage </a:t>
            </a:r>
            <a:b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br>
            <a:r>
              <a:rPr kumimoji="0" lang="pl-PL" sz="2000" b="1" i="0" u="none" strike="noStrike" kern="1200" cap="none" spc="0" normalizeH="0" baseline="0" noProof="0" dirty="0">
                <a:ln>
                  <a:noFill/>
                </a:ln>
                <a:solidFill>
                  <a:srgbClr val="32BAD8"/>
                </a:solidFill>
                <a:effectLst/>
                <a:uLnTx/>
                <a:uFillTx/>
                <a:latin typeface="Arial" panose="020B0604020202020204"/>
                <a:ea typeface="+mn-ea"/>
                <a:cs typeface="+mn-cs"/>
              </a:rPr>
              <a:t>and Transport</a:t>
            </a:r>
            <a:endParaRPr kumimoji="0" lang="en-US" sz="2000" b="1" i="0" u="none" strike="noStrike" kern="1200" cap="none" spc="0" normalizeH="0" baseline="0" noProof="0" dirty="0">
              <a:ln>
                <a:noFill/>
              </a:ln>
              <a:solidFill>
                <a:srgbClr val="32BAD8"/>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028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3890465" y="6470650"/>
            <a:ext cx="8072625" cy="1062317"/>
          </a:xfrm>
        </p:spPr>
        <p:txBody>
          <a:bodyPr lIns="0"/>
          <a:lstStyle/>
          <a:p>
            <a:r>
              <a:rPr lang="en-US" sz="1600" dirty="0"/>
              <a:t>Study </a:t>
            </a:r>
            <a:r>
              <a:rPr lang="en-US" sz="1600" dirty="0">
                <a:solidFill>
                  <a:srgbClr val="00B0F0"/>
                </a:solidFill>
              </a:rPr>
              <a:t>visits</a:t>
            </a:r>
            <a:r>
              <a:rPr lang="en-US" sz="1600" dirty="0"/>
              <a:t> to </a:t>
            </a:r>
            <a:r>
              <a:rPr lang="en-US" sz="1600" dirty="0">
                <a:solidFill>
                  <a:srgbClr val="00B0F0"/>
                </a:solidFill>
              </a:rPr>
              <a:t>hydrogen</a:t>
            </a:r>
            <a:r>
              <a:rPr lang="en-US" sz="1600" dirty="0"/>
              <a:t>-utilizing companies</a:t>
            </a:r>
            <a:r>
              <a:rPr lang="pl-PL" sz="1600" dirty="0"/>
              <a:t>, </a:t>
            </a:r>
            <a:r>
              <a:rPr lang="pl-PL" sz="1600" dirty="0" err="1"/>
              <a:t>clean</a:t>
            </a:r>
            <a:r>
              <a:rPr lang="pl-PL" sz="1600" dirty="0"/>
              <a:t> Energy </a:t>
            </a:r>
            <a:r>
              <a:rPr lang="pl-PL" sz="1600" dirty="0" err="1"/>
              <a:t>Sources</a:t>
            </a:r>
            <a:r>
              <a:rPr lang="pl-PL" sz="1600" dirty="0"/>
              <a:t> </a:t>
            </a:r>
            <a:endParaRPr lang="pl-PL" sz="1600" dirty="0">
              <a:solidFill>
                <a:srgbClr val="00B0F0"/>
              </a:solidFill>
            </a:endParaRPr>
          </a:p>
        </p:txBody>
      </p:sp>
      <p:pic>
        <p:nvPicPr>
          <p:cNvPr id="3" name="Obraz 2">
            <a:extLst>
              <a:ext uri="{FF2B5EF4-FFF2-40B4-BE49-F238E27FC236}">
                <a16:creationId xmlns:a16="http://schemas.microsoft.com/office/drawing/2014/main" id="{B84DD4E3-A9D4-4825-52D6-618AF82E268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2113" y="3654357"/>
            <a:ext cx="3132099" cy="2151840"/>
          </a:xfrm>
          <a:prstGeom prst="rect">
            <a:avLst/>
          </a:prstGeom>
        </p:spPr>
      </p:pic>
      <p:pic>
        <p:nvPicPr>
          <p:cNvPr id="14" name="Obraz 13">
            <a:extLst>
              <a:ext uri="{FF2B5EF4-FFF2-40B4-BE49-F238E27FC236}">
                <a16:creationId xmlns:a16="http://schemas.microsoft.com/office/drawing/2014/main" id="{D1A2B654-5E2B-B74F-3ED0-8871812DCA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2114" y="1290732"/>
            <a:ext cx="3024942" cy="2133815"/>
          </a:xfrm>
          <a:prstGeom prst="rect">
            <a:avLst/>
          </a:prstGeom>
        </p:spPr>
      </p:pic>
      <p:pic>
        <p:nvPicPr>
          <p:cNvPr id="19" name="Obraz 18">
            <a:extLst>
              <a:ext uri="{FF2B5EF4-FFF2-40B4-BE49-F238E27FC236}">
                <a16:creationId xmlns:a16="http://schemas.microsoft.com/office/drawing/2014/main" id="{F37E4D0E-D45D-45EC-5D13-AC66CF27C67A}"/>
              </a:ext>
            </a:extLst>
          </p:cNvPr>
          <p:cNvPicPr>
            <a:picLocks noChangeAspect="1"/>
          </p:cNvPicPr>
          <p:nvPr/>
        </p:nvPicPr>
        <p:blipFill>
          <a:blip r:embed="rId5"/>
          <a:stretch>
            <a:fillRect/>
          </a:stretch>
        </p:blipFill>
        <p:spPr>
          <a:xfrm>
            <a:off x="4042539" y="1086528"/>
            <a:ext cx="3161734" cy="2427930"/>
          </a:xfrm>
          <a:prstGeom prst="rect">
            <a:avLst/>
          </a:prstGeom>
        </p:spPr>
      </p:pic>
      <p:pic>
        <p:nvPicPr>
          <p:cNvPr id="21" name="Obraz 20">
            <a:extLst>
              <a:ext uri="{FF2B5EF4-FFF2-40B4-BE49-F238E27FC236}">
                <a16:creationId xmlns:a16="http://schemas.microsoft.com/office/drawing/2014/main" id="{BEBD0C0A-DE91-4C76-373A-FFE1BEC7DE8D}"/>
              </a:ext>
            </a:extLst>
          </p:cNvPr>
          <p:cNvPicPr>
            <a:picLocks noChangeAspect="1"/>
          </p:cNvPicPr>
          <p:nvPr/>
        </p:nvPicPr>
        <p:blipFill>
          <a:blip r:embed="rId6"/>
          <a:stretch>
            <a:fillRect/>
          </a:stretch>
        </p:blipFill>
        <p:spPr>
          <a:xfrm>
            <a:off x="7691778" y="1030226"/>
            <a:ext cx="3858537" cy="5203983"/>
          </a:xfrm>
          <a:prstGeom prst="rect">
            <a:avLst/>
          </a:prstGeom>
        </p:spPr>
      </p:pic>
      <p:pic>
        <p:nvPicPr>
          <p:cNvPr id="2" name="Obraz 1">
            <a:extLst>
              <a:ext uri="{FF2B5EF4-FFF2-40B4-BE49-F238E27FC236}">
                <a16:creationId xmlns:a16="http://schemas.microsoft.com/office/drawing/2014/main" id="{A2214D32-8377-F229-B4FF-2360AE95D97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624" r="10463"/>
          <a:stretch/>
        </p:blipFill>
        <p:spPr>
          <a:xfrm>
            <a:off x="3992442" y="3741903"/>
            <a:ext cx="3211831" cy="2492306"/>
          </a:xfrm>
          <a:prstGeom prst="rect">
            <a:avLst/>
          </a:prstGeom>
        </p:spPr>
      </p:pic>
      <p:pic>
        <p:nvPicPr>
          <p:cNvPr id="5" name="Obraz 4">
            <a:extLst>
              <a:ext uri="{FF2B5EF4-FFF2-40B4-BE49-F238E27FC236}">
                <a16:creationId xmlns:a16="http://schemas.microsoft.com/office/drawing/2014/main" id="{F235AD02-14DD-5A03-BEA7-1337B7CC18B9}"/>
              </a:ext>
            </a:extLst>
          </p:cNvPr>
          <p:cNvPicPr>
            <a:picLocks noChangeAspect="1"/>
          </p:cNvPicPr>
          <p:nvPr/>
        </p:nvPicPr>
        <p:blipFill>
          <a:blip r:embed="rId8"/>
          <a:stretch>
            <a:fillRect/>
          </a:stretch>
        </p:blipFill>
        <p:spPr>
          <a:xfrm>
            <a:off x="637745" y="5807136"/>
            <a:ext cx="3156467" cy="717624"/>
          </a:xfrm>
          <a:prstGeom prst="rect">
            <a:avLst/>
          </a:prstGeom>
        </p:spPr>
      </p:pic>
      <p:sp>
        <p:nvSpPr>
          <p:cNvPr id="6" name="Prostokąt 5"/>
          <p:cNvSpPr/>
          <p:nvPr/>
        </p:nvSpPr>
        <p:spPr>
          <a:xfrm>
            <a:off x="505662" y="11666"/>
            <a:ext cx="1186354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Ma</a:t>
            </a:r>
            <a:r>
              <a:rPr kumimoji="0" lang="pl-PL"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ł</a:t>
            </a:r>
            <a:r>
              <a:rPr kumimoji="0" lang="en-US" sz="32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opolska</a:t>
            </a:r>
            <a:r>
              <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R</a:t>
            </a:r>
            <a:r>
              <a:rPr kumimoji="0" lang="en-US" sz="32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egional</a:t>
            </a:r>
            <a:r>
              <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G</a:t>
            </a:r>
            <a:r>
              <a:rPr kumimoji="0" lang="en-US" sz="32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roup</a:t>
            </a:r>
            <a:r>
              <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for </a:t>
            </a:r>
            <a:r>
              <a:rPr kumimoji="0" lang="pl-PL"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D</a:t>
            </a:r>
            <a:r>
              <a:rPr kumimoji="0" lang="en-US" sz="32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evelopment</a:t>
            </a:r>
            <a:r>
              <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a:t>
            </a:r>
            <a:br>
              <a:rPr kumimoji="0" lang="pl-PL"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pl-PL"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H</a:t>
            </a:r>
            <a:r>
              <a:rPr kumimoji="0" lang="en-US" sz="32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ydrogen</a:t>
            </a:r>
            <a:r>
              <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en-US" sz="3200" b="1" i="0" u="none" strike="noStrike" kern="1200" cap="none" spc="600" normalizeH="0" baseline="0" noProof="0" dirty="0" err="1">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echnologies</a:t>
            </a:r>
            <a:endParaRPr kumimoji="0" lang="en-US" sz="3200" b="1" i="0" u="none" strike="noStrike" kern="1200" cap="none" spc="60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4419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olo 1">
            <a:extLst>
              <a:ext uri="{FF2B5EF4-FFF2-40B4-BE49-F238E27FC236}">
                <a16:creationId xmlns:a16="http://schemas.microsoft.com/office/drawing/2014/main" id="{1814758E-50D0-46D2-8D72-7C3832348797}"/>
              </a:ext>
            </a:extLst>
          </p:cNvPr>
          <p:cNvSpPr>
            <a:spLocks noGrp="1"/>
          </p:cNvSpPr>
          <p:nvPr>
            <p:ph type="title"/>
          </p:nvPr>
        </p:nvSpPr>
        <p:spPr>
          <a:xfrm>
            <a:off x="-7912" y="768097"/>
            <a:ext cx="10913889" cy="1641988"/>
          </a:xfrm>
          <a:solidFill>
            <a:schemeClr val="bg2">
              <a:lumMod val="75000"/>
            </a:schemeClr>
          </a:solidFill>
        </p:spPr>
        <p:txBody>
          <a:bodyPr>
            <a:normAutofit/>
          </a:bodyPr>
          <a:lstStyle/>
          <a:p>
            <a:pPr algn="ctr"/>
            <a:r>
              <a:rPr lang="en-US" sz="3600" b="1" kern="100" dirty="0">
                <a:effectLst/>
                <a:latin typeface="Raleway" pitchFamily="2" charset="0"/>
                <a:ea typeface="Calibri" panose="020F0502020204030204" pitchFamily="34" charset="0"/>
                <a:cs typeface="Times New Roman" panose="02020603050405020304" pitchFamily="18" charset="0"/>
              </a:rPr>
              <a:t>Regional Law No. 5 of May 27, 2022 Goals</a:t>
            </a:r>
            <a:endParaRPr lang="it-IT" b="1" dirty="0">
              <a:latin typeface="Raleway" pitchFamily="2" charset="0"/>
            </a:endParaRP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4" name="Segnaposto contenuto 3">
            <a:extLst>
              <a:ext uri="{FF2B5EF4-FFF2-40B4-BE49-F238E27FC236}">
                <a16:creationId xmlns:a16="http://schemas.microsoft.com/office/drawing/2014/main" id="{E59009C4-5D15-450F-9B8F-D7CF773A0390}"/>
              </a:ext>
            </a:extLst>
          </p:cNvPr>
          <p:cNvGraphicFramePr>
            <a:graphicFrameLocks noGrp="1"/>
          </p:cNvGraphicFramePr>
          <p:nvPr>
            <p:ph idx="1"/>
            <p:extLst>
              <p:ext uri="{D42A27DB-BD31-4B8C-83A1-F6EECF244321}">
                <p14:modId xmlns:p14="http://schemas.microsoft.com/office/powerpoint/2010/main" val="1641260869"/>
              </p:ext>
            </p:extLst>
          </p:nvPr>
        </p:nvGraphicFramePr>
        <p:xfrm>
          <a:off x="1600753" y="2535446"/>
          <a:ext cx="8983489" cy="3554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EFA2B337-5047-9D4F-D8FB-2AE96774F38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161884"/>
            <a:ext cx="872050" cy="784845"/>
          </a:xfrm>
          <a:prstGeom prst="rect">
            <a:avLst/>
          </a:prstGeom>
          <a:solidFill>
            <a:schemeClr val="bg2"/>
          </a:solidFill>
          <a:ln w="12700">
            <a:noFill/>
            <a:miter lim="400000"/>
          </a:ln>
          <a:effectLst>
            <a:softEdge rad="76200"/>
          </a:effectLst>
        </p:spPr>
      </p:pic>
      <p:pic>
        <p:nvPicPr>
          <p:cNvPr id="5" name="Immagine 4">
            <a:extLst>
              <a:ext uri="{FF2B5EF4-FFF2-40B4-BE49-F238E27FC236}">
                <a16:creationId xmlns:a16="http://schemas.microsoft.com/office/drawing/2014/main" id="{FFCF4FA3-7CF1-0172-ECB6-CAFFF98CA88F}"/>
              </a:ext>
            </a:extLst>
          </p:cNvPr>
          <p:cNvPicPr>
            <a:picLocks noChangeAspect="1"/>
          </p:cNvPicPr>
          <p:nvPr/>
        </p:nvPicPr>
        <p:blipFill>
          <a:blip r:embed="rId8"/>
          <a:stretch>
            <a:fillRect/>
          </a:stretch>
        </p:blipFill>
        <p:spPr>
          <a:xfrm>
            <a:off x="9037990" y="0"/>
            <a:ext cx="3154010" cy="607385"/>
          </a:xfrm>
          <a:prstGeom prst="rect">
            <a:avLst/>
          </a:prstGeom>
        </p:spPr>
      </p:pic>
      <p:pic>
        <p:nvPicPr>
          <p:cNvPr id="6" name="Immagine 5">
            <a:extLst>
              <a:ext uri="{FF2B5EF4-FFF2-40B4-BE49-F238E27FC236}">
                <a16:creationId xmlns:a16="http://schemas.microsoft.com/office/drawing/2014/main" id="{712A960F-1B68-752D-D229-534E79D2579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0" y="0"/>
            <a:ext cx="1219962" cy="489857"/>
          </a:xfrm>
          <a:prstGeom prst="rect">
            <a:avLst/>
          </a:prstGeom>
        </p:spPr>
      </p:pic>
    </p:spTree>
    <p:extLst>
      <p:ext uri="{BB962C8B-B14F-4D97-AF65-F5344CB8AC3E}">
        <p14:creationId xmlns:p14="http://schemas.microsoft.com/office/powerpoint/2010/main" val="1822822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9033473-94CC-4CDC-95BD-2537F9DFAE3E}"/>
              </a:ext>
            </a:extLst>
          </p:cNvPr>
          <p:cNvSpPr>
            <a:spLocks/>
          </p:cNvSpPr>
          <p:nvPr/>
        </p:nvSpPr>
        <p:spPr>
          <a:xfrm>
            <a:off x="441130" y="136263"/>
            <a:ext cx="11470172" cy="624218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457200" marR="0" lvl="1" indent="0" algn="l" defTabSz="914400" rtl="0" eaLnBrk="1" fontAlgn="auto" latinLnBrk="0" hangingPunct="1">
              <a:lnSpc>
                <a:spcPct val="90000"/>
              </a:lnSpc>
              <a:spcBef>
                <a:spcPts val="1000"/>
              </a:spcBef>
              <a:spcAft>
                <a:spcPts val="0"/>
              </a:spcAft>
              <a:buClrTx/>
              <a:buSzTx/>
              <a:buFontTx/>
              <a:buNone/>
              <a:tabLst/>
              <a:defRPr/>
            </a:pPr>
            <a:endParaRPr kumimoji="0" lang="pl-PL"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pl-PL"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7" name="Obraz 6">
            <a:extLst>
              <a:ext uri="{FF2B5EF4-FFF2-40B4-BE49-F238E27FC236}">
                <a16:creationId xmlns:a16="http://schemas.microsoft.com/office/drawing/2014/main" id="{7A8927CC-229D-464E-813A-176771F26074}"/>
              </a:ext>
            </a:extLst>
          </p:cNvPr>
          <p:cNvPicPr preferRelativeResize="0">
            <a:picLocks noChangeAspect="1"/>
          </p:cNvPicPr>
          <p:nvPr/>
        </p:nvPicPr>
        <p:blipFill>
          <a:blip r:embed="rId3"/>
          <a:stretch>
            <a:fillRect/>
          </a:stretch>
        </p:blipFill>
        <p:spPr>
          <a:xfrm>
            <a:off x="5064268" y="6321833"/>
            <a:ext cx="6766818" cy="56610"/>
          </a:xfrm>
          <a:prstGeom prst="rect">
            <a:avLst/>
          </a:prstGeom>
          <a:solidFill>
            <a:srgbClr val="FFFF00"/>
          </a:solidFill>
        </p:spPr>
      </p:pic>
      <p:sp>
        <p:nvSpPr>
          <p:cNvPr id="12" name="pole tekstowe 11">
            <a:extLst>
              <a:ext uri="{FF2B5EF4-FFF2-40B4-BE49-F238E27FC236}">
                <a16:creationId xmlns:a16="http://schemas.microsoft.com/office/drawing/2014/main" id="{DFB589B4-51E5-4CFF-B6CE-E923E3E75381}"/>
              </a:ext>
            </a:extLst>
          </p:cNvPr>
          <p:cNvSpPr txBox="1"/>
          <p:nvPr/>
        </p:nvSpPr>
        <p:spPr>
          <a:xfrm>
            <a:off x="467710" y="2448981"/>
            <a:ext cx="650391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1" i="0" u="none" strike="noStrike" kern="1200" cap="none" spc="100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71" name="Rectangle 26">
            <a:extLst>
              <a:ext uri="{FF2B5EF4-FFF2-40B4-BE49-F238E27FC236}">
                <a16:creationId xmlns:a16="http://schemas.microsoft.com/office/drawing/2014/main" id="{AA8193F4-7FE2-4A7D-A741-7EEF815312E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pole tekstowe 1"/>
          <p:cNvSpPr txBox="1"/>
          <p:nvPr/>
        </p:nvSpPr>
        <p:spPr>
          <a:xfrm>
            <a:off x="601481" y="977853"/>
            <a:ext cx="716245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000" b="0" i="0" u="none" strike="noStrike" kern="1200" cap="none" spc="0" normalizeH="0" baseline="0" noProof="0" dirty="0" err="1">
                <a:ln>
                  <a:noFill/>
                </a:ln>
                <a:solidFill>
                  <a:srgbClr val="000000"/>
                </a:solidFill>
                <a:effectLst/>
                <a:uLnTx/>
                <a:uFillTx/>
                <a:latin typeface="Arial" panose="020B0604020202020204"/>
                <a:ea typeface="+mn-ea"/>
                <a:cs typeface="+mn-cs"/>
              </a:rPr>
              <a:t>Thank</a:t>
            </a:r>
            <a:r>
              <a:rPr kumimoji="0" lang="pl-PL" sz="40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pl-PL" sz="4000" b="0" i="0" u="none" strike="noStrike" kern="1200" cap="none" spc="0" normalizeH="0" baseline="0" noProof="0" dirty="0" err="1">
                <a:ln>
                  <a:noFill/>
                </a:ln>
                <a:solidFill>
                  <a:srgbClr val="000000"/>
                </a:solidFill>
                <a:effectLst/>
                <a:uLnTx/>
                <a:uFillTx/>
                <a:latin typeface="Arial" panose="020B0604020202020204"/>
                <a:ea typeface="+mn-ea"/>
                <a:cs typeface="+mn-cs"/>
              </a:rPr>
              <a:t>you</a:t>
            </a:r>
            <a:r>
              <a:rPr kumimoji="0" lang="pl-PL" sz="4000" b="0" i="0" u="none" strike="noStrike" kern="1200" cap="none" spc="0" normalizeH="0" baseline="0" noProof="0" dirty="0">
                <a:ln>
                  <a:noFill/>
                </a:ln>
                <a:solidFill>
                  <a:srgbClr val="000000"/>
                </a:solidFill>
                <a:effectLst/>
                <a:uLnTx/>
                <a:uFillTx/>
                <a:latin typeface="Arial" panose="020B0604020202020204"/>
                <a:ea typeface="+mn-ea"/>
                <a:cs typeface="+mn-cs"/>
              </a:rPr>
              <a:t> for </a:t>
            </a:r>
            <a:r>
              <a:rPr kumimoji="0" lang="pl-PL" sz="4000" b="0" i="0" u="none" strike="noStrike" kern="1200" cap="none" spc="0" normalizeH="0" baseline="0" noProof="0" dirty="0" err="1">
                <a:ln>
                  <a:noFill/>
                </a:ln>
                <a:solidFill>
                  <a:srgbClr val="000000"/>
                </a:solidFill>
                <a:effectLst/>
                <a:uLnTx/>
                <a:uFillTx/>
                <a:latin typeface="Arial" panose="020B0604020202020204"/>
                <a:ea typeface="+mn-ea"/>
                <a:cs typeface="+mn-cs"/>
              </a:rPr>
              <a:t>your</a:t>
            </a:r>
            <a:r>
              <a:rPr kumimoji="0" lang="pl-PL" sz="40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pl-PL" sz="4000" b="0" i="0" u="none" strike="noStrike" kern="1200" cap="none" spc="0" normalizeH="0" baseline="0" noProof="0" dirty="0" err="1">
                <a:ln>
                  <a:noFill/>
                </a:ln>
                <a:solidFill>
                  <a:srgbClr val="000000"/>
                </a:solidFill>
                <a:effectLst/>
                <a:uLnTx/>
                <a:uFillTx/>
                <a:latin typeface="Arial" panose="020B0604020202020204"/>
                <a:ea typeface="+mn-ea"/>
                <a:cs typeface="+mn-cs"/>
              </a:rPr>
              <a:t>attention</a:t>
            </a:r>
            <a:r>
              <a:rPr kumimoji="0" lang="pl-PL" sz="40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0000"/>
              </a:solidFill>
              <a:effectLst/>
              <a:uLnTx/>
              <a:uFillTx/>
              <a:latin typeface="Myriad Pro"/>
              <a:ea typeface="+mn-ea"/>
              <a:cs typeface="+mn-cs"/>
            </a:endParaRPr>
          </a:p>
        </p:txBody>
      </p:sp>
      <p:pic>
        <p:nvPicPr>
          <p:cNvPr id="6" name="Picture 343">
            <a:extLst>
              <a:ext uri="{FF2B5EF4-FFF2-40B4-BE49-F238E27FC236}">
                <a16:creationId xmlns:a16="http://schemas.microsoft.com/office/drawing/2014/main" id="{FBC8EE87-4F14-2D5A-F2E6-A497C89E27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63934" y="479557"/>
            <a:ext cx="3696750" cy="567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80" y="2979275"/>
            <a:ext cx="4708091" cy="2625218"/>
          </a:xfrm>
          <a:prstGeom prst="rect">
            <a:avLst/>
          </a:prstGeom>
        </p:spPr>
      </p:pic>
    </p:spTree>
    <p:extLst>
      <p:ext uri="{BB962C8B-B14F-4D97-AF65-F5344CB8AC3E}">
        <p14:creationId xmlns:p14="http://schemas.microsoft.com/office/powerpoint/2010/main" val="9569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1">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ectangle 13">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useBgFill="1">
        <p:nvSpPr>
          <p:cNvPr id="51" name="Rectangle 15">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2" name="Rectangle 17">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olo 3">
            <a:extLst>
              <a:ext uri="{FF2B5EF4-FFF2-40B4-BE49-F238E27FC236}">
                <a16:creationId xmlns:a16="http://schemas.microsoft.com/office/drawing/2014/main" id="{B2530D49-9389-24CA-1E7A-C636B962769A}"/>
              </a:ext>
            </a:extLst>
          </p:cNvPr>
          <p:cNvSpPr>
            <a:spLocks noGrp="1"/>
          </p:cNvSpPr>
          <p:nvPr>
            <p:ph type="ctrTitle"/>
          </p:nvPr>
        </p:nvSpPr>
        <p:spPr>
          <a:xfrm>
            <a:off x="-7912" y="758952"/>
            <a:ext cx="10905976" cy="1660053"/>
          </a:xfrm>
          <a:solidFill>
            <a:schemeClr val="bg1">
              <a:lumMod val="65000"/>
            </a:schemeClr>
          </a:solidFill>
        </p:spPr>
        <p:txBody>
          <a:bodyPr vert="horz" lIns="91440" tIns="45720" rIns="91440" bIns="45720" rtlCol="0" anchor="ctr">
            <a:normAutofit/>
          </a:bodyPr>
          <a:lstStyle/>
          <a:p>
            <a:r>
              <a:rPr lang="en-US" sz="3600" b="1" kern="100" dirty="0">
                <a:effectLst/>
                <a:latin typeface="Raleway" pitchFamily="2" charset="0"/>
                <a:ea typeface="Calibri" panose="020F0502020204030204" pitchFamily="34" charset="0"/>
                <a:cs typeface="Times New Roman" panose="02020603050405020304" pitchFamily="18" charset="0"/>
              </a:rPr>
              <a:t>Contributions and financial instruments</a:t>
            </a:r>
          </a:p>
        </p:txBody>
      </p:sp>
      <p:sp>
        <p:nvSpPr>
          <p:cNvPr id="53" name="Rectangle 19">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4" name="Rectangle 21">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5" name="Rectangle 23">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 name="Immagine 6">
            <a:extLst>
              <a:ext uri="{FF2B5EF4-FFF2-40B4-BE49-F238E27FC236}">
                <a16:creationId xmlns:a16="http://schemas.microsoft.com/office/drawing/2014/main" id="{BF3BD9C8-DEEF-516B-EEA5-3DEA87CE8B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73155"/>
            <a:ext cx="872050" cy="784845"/>
          </a:xfrm>
          <a:prstGeom prst="rect">
            <a:avLst/>
          </a:prstGeom>
          <a:solidFill>
            <a:schemeClr val="bg2"/>
          </a:solidFill>
          <a:ln w="12700">
            <a:noFill/>
            <a:miter lim="400000"/>
          </a:ln>
          <a:effectLst>
            <a:softEdge rad="76200"/>
          </a:effectLst>
        </p:spPr>
      </p:pic>
      <p:pic>
        <p:nvPicPr>
          <p:cNvPr id="3" name="Immagine 2">
            <a:extLst>
              <a:ext uri="{FF2B5EF4-FFF2-40B4-BE49-F238E27FC236}">
                <a16:creationId xmlns:a16="http://schemas.microsoft.com/office/drawing/2014/main" id="{BB95476A-3CDE-2125-D418-6EAFD2D3E0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0"/>
            <a:ext cx="1219962" cy="489857"/>
          </a:xfrm>
          <a:prstGeom prst="rect">
            <a:avLst/>
          </a:prstGeom>
        </p:spPr>
      </p:pic>
      <p:sp>
        <p:nvSpPr>
          <p:cNvPr id="2" name="Rettangolo 1">
            <a:extLst>
              <a:ext uri="{FF2B5EF4-FFF2-40B4-BE49-F238E27FC236}">
                <a16:creationId xmlns:a16="http://schemas.microsoft.com/office/drawing/2014/main" id="{B6E7543A-F31D-A9E9-3CD0-23EF0E7112CE}"/>
              </a:ext>
            </a:extLst>
          </p:cNvPr>
          <p:cNvSpPr/>
          <p:nvPr/>
        </p:nvSpPr>
        <p:spPr>
          <a:xfrm>
            <a:off x="1178376" y="2544591"/>
            <a:ext cx="10920893" cy="3554457"/>
          </a:xfrm>
          <a:prstGeom prst="rect">
            <a:avLst/>
          </a:prstGeom>
        </p:spPr>
        <p:txBody>
          <a:bodyPr/>
          <a:lstStyle/>
          <a:p>
            <a:pPr>
              <a:lnSpc>
                <a:spcPct val="115000"/>
              </a:lnSpc>
              <a:spcAft>
                <a:spcPts val="800"/>
              </a:spcAft>
            </a:pPr>
            <a:r>
              <a:rPr lang="en-US" sz="1600" kern="100" dirty="0">
                <a:effectLst/>
                <a:latin typeface="Raleway" pitchFamily="2" charset="0"/>
                <a:ea typeface="Calibri" panose="020F0502020204030204" pitchFamily="34" charset="0"/>
                <a:cs typeface="Times New Roman" panose="02020603050405020304" pitchFamily="18" charset="0"/>
              </a:rPr>
              <a:t>The </a:t>
            </a:r>
            <a:r>
              <a:rPr lang="en-US" sz="1600" b="1" kern="100" dirty="0">
                <a:solidFill>
                  <a:schemeClr val="accent1"/>
                </a:solidFill>
                <a:effectLst/>
                <a:latin typeface="Raleway" pitchFamily="2" charset="0"/>
                <a:ea typeface="Calibri" panose="020F0502020204030204" pitchFamily="34" charset="0"/>
                <a:cs typeface="Times New Roman" panose="02020603050405020304" pitchFamily="18" charset="0"/>
              </a:rPr>
              <a:t>contributions and financial instruments</a:t>
            </a:r>
            <a:r>
              <a:rPr lang="en-US" sz="1600" kern="100" dirty="0">
                <a:solidFill>
                  <a:schemeClr val="accent1"/>
                </a:solidFill>
                <a:effectLst/>
                <a:latin typeface="Raleway" pitchFamily="2" charset="0"/>
                <a:ea typeface="Calibri" panose="020F0502020204030204" pitchFamily="34" charset="0"/>
                <a:cs typeface="Times New Roman" panose="02020603050405020304" pitchFamily="18" charset="0"/>
              </a:rPr>
              <a:t> </a:t>
            </a:r>
            <a:r>
              <a:rPr lang="en-US" sz="1600" kern="100" dirty="0">
                <a:effectLst/>
                <a:latin typeface="Raleway" pitchFamily="2" charset="0"/>
                <a:ea typeface="Calibri" panose="020F0502020204030204" pitchFamily="34" charset="0"/>
                <a:cs typeface="Times New Roman" panose="02020603050405020304" pitchFamily="18" charset="0"/>
              </a:rPr>
              <a:t>under the law are intended to:</a:t>
            </a:r>
            <a:endParaRPr lang="it-IT" sz="1600" kern="100" dirty="0">
              <a:effectLst/>
              <a:latin typeface="Raleway" pitchFamily="2"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Arial" panose="020B0604020202020204" pitchFamily="34" charset="0"/>
              <a:buChar char="-"/>
            </a:pPr>
            <a:r>
              <a:rPr lang="en-US" sz="1600" kern="100" dirty="0">
                <a:effectLst/>
                <a:latin typeface="Raleway" pitchFamily="2" charset="0"/>
                <a:ea typeface="Calibri" panose="020F0502020204030204" pitchFamily="34" charset="0"/>
                <a:cs typeface="Times New Roman" panose="02020603050405020304" pitchFamily="18" charset="0"/>
              </a:rPr>
              <a:t>Assist the communities in </a:t>
            </a:r>
            <a:r>
              <a:rPr lang="en-US" sz="1600" b="1" kern="100" dirty="0">
                <a:effectLst/>
                <a:latin typeface="Raleway" pitchFamily="2" charset="0"/>
                <a:ea typeface="Calibri" panose="020F0502020204030204" pitchFamily="34" charset="0"/>
                <a:cs typeface="Times New Roman" panose="02020603050405020304" pitchFamily="18" charset="0"/>
              </a:rPr>
              <a:t>the preparation of plans and documentation related to the establishment</a:t>
            </a:r>
            <a:r>
              <a:rPr lang="en-US" sz="1600" kern="100" dirty="0">
                <a:effectLst/>
                <a:latin typeface="Raleway" pitchFamily="2" charset="0"/>
                <a:ea typeface="Calibri" panose="020F0502020204030204" pitchFamily="34" charset="0"/>
                <a:cs typeface="Times New Roman" panose="02020603050405020304" pitchFamily="18" charset="0"/>
              </a:rPr>
              <a:t> of configurations and the </a:t>
            </a:r>
            <a:r>
              <a:rPr lang="en-US" sz="1600" b="1" kern="100" dirty="0">
                <a:effectLst/>
                <a:latin typeface="Raleway" pitchFamily="2" charset="0"/>
                <a:ea typeface="Calibri" panose="020F0502020204030204" pitchFamily="34" charset="0"/>
                <a:cs typeface="Times New Roman" panose="02020603050405020304" pitchFamily="18" charset="0"/>
              </a:rPr>
              <a:t>purchase and installation</a:t>
            </a:r>
            <a:r>
              <a:rPr lang="en-US" sz="1600" kern="100" dirty="0">
                <a:effectLst/>
                <a:latin typeface="Raleway" pitchFamily="2" charset="0"/>
                <a:ea typeface="Calibri" panose="020F0502020204030204" pitchFamily="34" charset="0"/>
                <a:cs typeface="Times New Roman" panose="02020603050405020304" pitchFamily="18" charset="0"/>
              </a:rPr>
              <a:t> of facilities </a:t>
            </a:r>
            <a:endParaRPr lang="it-IT" sz="1600" kern="100" dirty="0">
              <a:effectLst/>
              <a:latin typeface="Raleway" pitchFamily="2"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Arial" panose="020B0604020202020204" pitchFamily="34" charset="0"/>
              <a:buChar char="-"/>
            </a:pPr>
            <a:r>
              <a:rPr lang="en-US" sz="1600" kern="100" dirty="0">
                <a:effectLst/>
                <a:latin typeface="Raleway" pitchFamily="2" charset="0"/>
                <a:ea typeface="Calibri" panose="020F0502020204030204" pitchFamily="34" charset="0"/>
                <a:cs typeface="Times New Roman" panose="02020603050405020304" pitchFamily="18" charset="0"/>
              </a:rPr>
              <a:t>Support both </a:t>
            </a:r>
            <a:r>
              <a:rPr lang="en-US" sz="1600" b="1" kern="100" dirty="0">
                <a:effectLst/>
                <a:latin typeface="Raleway" pitchFamily="2" charset="0"/>
                <a:ea typeface="Calibri" panose="020F0502020204030204" pitchFamily="34" charset="0"/>
                <a:cs typeface="Times New Roman" panose="02020603050405020304" pitchFamily="18" charset="0"/>
              </a:rPr>
              <a:t>public entities</a:t>
            </a:r>
            <a:r>
              <a:rPr lang="en-US" sz="1600" kern="100" dirty="0">
                <a:effectLst/>
                <a:latin typeface="Raleway" pitchFamily="2" charset="0"/>
                <a:ea typeface="Calibri" panose="020F0502020204030204" pitchFamily="34" charset="0"/>
                <a:cs typeface="Times New Roman" panose="02020603050405020304" pitchFamily="18" charset="0"/>
              </a:rPr>
              <a:t> (such as municipalities, business and trade associations, and energy agencies) </a:t>
            </a:r>
            <a:r>
              <a:rPr lang="en-US" sz="1600" b="1" kern="100" dirty="0">
                <a:effectLst/>
                <a:latin typeface="Raleway" pitchFamily="2" charset="0"/>
                <a:ea typeface="Calibri" panose="020F0502020204030204" pitchFamily="34" charset="0"/>
                <a:cs typeface="Times New Roman" panose="02020603050405020304" pitchFamily="18" charset="0"/>
              </a:rPr>
              <a:t>and private entities</a:t>
            </a:r>
            <a:r>
              <a:rPr lang="en-US" sz="1600" kern="100" dirty="0">
                <a:effectLst/>
                <a:latin typeface="Raleway" pitchFamily="2" charset="0"/>
                <a:ea typeface="Calibri" panose="020F0502020204030204" pitchFamily="34" charset="0"/>
                <a:cs typeface="Times New Roman" panose="02020603050405020304" pitchFamily="18" charset="0"/>
              </a:rPr>
              <a:t> in the implementation of </a:t>
            </a:r>
            <a:r>
              <a:rPr lang="en-US" sz="1600" b="1" kern="100" dirty="0">
                <a:effectLst/>
                <a:latin typeface="Raleway" pitchFamily="2" charset="0"/>
                <a:ea typeface="Calibri" panose="020F0502020204030204" pitchFamily="34" charset="0"/>
                <a:cs typeface="Times New Roman" panose="02020603050405020304" pitchFamily="18" charset="0"/>
              </a:rPr>
              <a:t>information and citizen participation</a:t>
            </a:r>
            <a:r>
              <a:rPr lang="en-US" sz="1600" kern="100" dirty="0">
                <a:effectLst/>
                <a:latin typeface="Raleway" pitchFamily="2" charset="0"/>
                <a:ea typeface="Calibri" panose="020F0502020204030204" pitchFamily="34" charset="0"/>
                <a:cs typeface="Times New Roman" panose="02020603050405020304" pitchFamily="18" charset="0"/>
              </a:rPr>
              <a:t> initiatives on energy matters </a:t>
            </a:r>
            <a:endParaRPr lang="it-IT" sz="1600" kern="100" dirty="0">
              <a:effectLst/>
              <a:latin typeface="Raleway" pitchFamily="2"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Arial" panose="020B0604020202020204" pitchFamily="34" charset="0"/>
              <a:buChar char="-"/>
            </a:pPr>
            <a:r>
              <a:rPr lang="en-US" sz="1600" kern="100" dirty="0">
                <a:effectLst/>
                <a:latin typeface="Raleway" pitchFamily="2" charset="0"/>
                <a:ea typeface="Calibri" panose="020F0502020204030204" pitchFamily="34" charset="0"/>
                <a:cs typeface="Times New Roman" panose="02020603050405020304" pitchFamily="18" charset="0"/>
              </a:rPr>
              <a:t>Promote and incentivize initiatives for </a:t>
            </a:r>
            <a:r>
              <a:rPr lang="en-US" sz="1600" b="1" kern="100" dirty="0">
                <a:effectLst/>
                <a:latin typeface="Raleway" pitchFamily="2" charset="0"/>
                <a:ea typeface="Calibri" panose="020F0502020204030204" pitchFamily="34" charset="0"/>
                <a:cs typeface="Times New Roman" panose="02020603050405020304" pitchFamily="18" charset="0"/>
              </a:rPr>
              <a:t>training and improving the skills of local governments</a:t>
            </a:r>
            <a:r>
              <a:rPr lang="en-US" sz="1600" kern="100" dirty="0">
                <a:effectLst/>
                <a:latin typeface="Raleway" pitchFamily="2" charset="0"/>
                <a:ea typeface="Calibri" panose="020F0502020204030204" pitchFamily="34" charset="0"/>
                <a:cs typeface="Times New Roman" panose="02020603050405020304" pitchFamily="18" charset="0"/>
              </a:rPr>
              <a:t> also in cooperation with universities and Emilia Romagna’s High Technology Network Laboratories. </a:t>
            </a:r>
          </a:p>
          <a:p>
            <a:pPr algn="just">
              <a:lnSpc>
                <a:spcPct val="115000"/>
              </a:lnSpc>
              <a:spcBef>
                <a:spcPts val="600"/>
              </a:spcBef>
              <a:spcAft>
                <a:spcPts val="600"/>
              </a:spcAft>
            </a:pPr>
            <a:r>
              <a:rPr lang="en-US" sz="1600" kern="100" dirty="0">
                <a:effectLst/>
                <a:latin typeface="Raleway" pitchFamily="2" charset="0"/>
                <a:ea typeface="Calibri" panose="020F0502020204030204" pitchFamily="34" charset="0"/>
                <a:cs typeface="Times New Roman" panose="02020603050405020304" pitchFamily="18" charset="0"/>
              </a:rPr>
              <a:t>In addition to these general forms of support, the law provides for </a:t>
            </a:r>
            <a:r>
              <a:rPr lang="en-US" sz="1600" b="1" kern="100" dirty="0">
                <a:effectLst/>
                <a:latin typeface="Raleway" pitchFamily="2" charset="0"/>
                <a:ea typeface="Calibri" panose="020F0502020204030204" pitchFamily="34" charset="0"/>
                <a:cs typeface="Times New Roman" panose="02020603050405020304" pitchFamily="18" charset="0"/>
              </a:rPr>
              <a:t>increased subsidies</a:t>
            </a:r>
            <a:r>
              <a:rPr lang="en-US" sz="1600" kern="100" dirty="0">
                <a:effectLst/>
                <a:latin typeface="Raleway" pitchFamily="2" charset="0"/>
                <a:ea typeface="Calibri" panose="020F0502020204030204" pitchFamily="34" charset="0"/>
                <a:cs typeface="Times New Roman" panose="02020603050405020304" pitchFamily="18" charset="0"/>
              </a:rPr>
              <a:t> for certain types of </a:t>
            </a:r>
            <a:r>
              <a:rPr lang="en-US" sz="1600" b="1" kern="100" dirty="0">
                <a:effectLst/>
                <a:latin typeface="Raleway" pitchFamily="2" charset="0"/>
                <a:ea typeface="Calibri" panose="020F0502020204030204" pitchFamily="34" charset="0"/>
                <a:cs typeface="Times New Roman" panose="02020603050405020304" pitchFamily="18" charset="0"/>
              </a:rPr>
              <a:t>energy communities</a:t>
            </a:r>
            <a:r>
              <a:rPr lang="en-US" sz="1600" kern="100" dirty="0">
                <a:effectLst/>
                <a:latin typeface="Raleway" pitchFamily="2" charset="0"/>
                <a:ea typeface="Calibri" panose="020F0502020204030204" pitchFamily="34" charset="0"/>
                <a:cs typeface="Times New Roman" panose="02020603050405020304" pitchFamily="18" charset="0"/>
              </a:rPr>
              <a:t> considered to have "</a:t>
            </a:r>
            <a:r>
              <a:rPr lang="en-US" sz="1600" b="1" kern="100" dirty="0">
                <a:solidFill>
                  <a:schemeClr val="accent1"/>
                </a:solidFill>
                <a:effectLst/>
                <a:latin typeface="Raleway" pitchFamily="2" charset="0"/>
                <a:ea typeface="Calibri" panose="020F0502020204030204" pitchFamily="34" charset="0"/>
                <a:cs typeface="Times New Roman" panose="02020603050405020304" pitchFamily="18" charset="0"/>
              </a:rPr>
              <a:t>strong social and local value.</a:t>
            </a:r>
            <a:r>
              <a:rPr lang="en-US" sz="1600" kern="100" dirty="0">
                <a:solidFill>
                  <a:schemeClr val="accent1"/>
                </a:solidFill>
                <a:effectLst/>
                <a:latin typeface="Raleway" pitchFamily="2" charset="0"/>
                <a:ea typeface="Calibri" panose="020F0502020204030204" pitchFamily="34" charset="0"/>
                <a:cs typeface="Times New Roman" panose="02020603050405020304" pitchFamily="18" charset="0"/>
              </a:rPr>
              <a:t>" </a:t>
            </a:r>
            <a:endParaRPr lang="it-IT" sz="1600" kern="100" dirty="0">
              <a:solidFill>
                <a:schemeClr val="accent1"/>
              </a:solidFill>
              <a:effectLst/>
              <a:latin typeface="Raleway" pitchFamily="2" charset="0"/>
              <a:ea typeface="Calibri" panose="020F0502020204030204" pitchFamily="34" charset="0"/>
              <a:cs typeface="Times New Roman" panose="02020603050405020304" pitchFamily="18" charset="0"/>
            </a:endParaRPr>
          </a:p>
          <a:p>
            <a:pPr lvl="0" algn="just">
              <a:lnSpc>
                <a:spcPct val="115000"/>
              </a:lnSpc>
              <a:spcBef>
                <a:spcPts val="600"/>
              </a:spcBef>
              <a:spcAft>
                <a:spcPts val="600"/>
              </a:spcAft>
            </a:pPr>
            <a:endParaRPr lang="it-IT" sz="1600" kern="100" dirty="0">
              <a:effectLst/>
              <a:latin typeface="Raleway" pitchFamily="2"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it-IT" sz="1600" b="0" i="0" u="none" strike="noStrike" kern="1200" cap="none" spc="0" normalizeH="0" baseline="0" noProof="0" dirty="0">
              <a:ln>
                <a:noFill/>
              </a:ln>
              <a:solidFill>
                <a:srgbClr val="000000"/>
              </a:solidFill>
              <a:effectLst/>
              <a:uLnTx/>
              <a:uFillTx/>
              <a:latin typeface="Raleway" pitchFamily="2" charset="0"/>
            </a:endParaRPr>
          </a:p>
        </p:txBody>
      </p:sp>
      <p:pic>
        <p:nvPicPr>
          <p:cNvPr id="5" name="Immagine 4">
            <a:extLst>
              <a:ext uri="{FF2B5EF4-FFF2-40B4-BE49-F238E27FC236}">
                <a16:creationId xmlns:a16="http://schemas.microsoft.com/office/drawing/2014/main" id="{5517F0CF-6ACE-4B22-87E1-D4AC4B9FBB53}"/>
              </a:ext>
            </a:extLst>
          </p:cNvPr>
          <p:cNvPicPr>
            <a:picLocks noChangeAspect="1"/>
          </p:cNvPicPr>
          <p:nvPr/>
        </p:nvPicPr>
        <p:blipFill>
          <a:blip r:embed="rId6"/>
          <a:stretch>
            <a:fillRect/>
          </a:stretch>
        </p:blipFill>
        <p:spPr>
          <a:xfrm>
            <a:off x="9037990" y="0"/>
            <a:ext cx="3154010" cy="607385"/>
          </a:xfrm>
          <a:prstGeom prst="rect">
            <a:avLst/>
          </a:prstGeom>
        </p:spPr>
      </p:pic>
    </p:spTree>
    <p:extLst>
      <p:ext uri="{BB962C8B-B14F-4D97-AF65-F5344CB8AC3E}">
        <p14:creationId xmlns:p14="http://schemas.microsoft.com/office/powerpoint/2010/main" val="423056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1">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ectangle 13">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useBgFill="1">
        <p:nvSpPr>
          <p:cNvPr id="51" name="Rectangle 15">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2" name="Rectangle 17">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olo 3">
            <a:extLst>
              <a:ext uri="{FF2B5EF4-FFF2-40B4-BE49-F238E27FC236}">
                <a16:creationId xmlns:a16="http://schemas.microsoft.com/office/drawing/2014/main" id="{B2530D49-9389-24CA-1E7A-C636B962769A}"/>
              </a:ext>
            </a:extLst>
          </p:cNvPr>
          <p:cNvSpPr>
            <a:spLocks noGrp="1"/>
          </p:cNvSpPr>
          <p:nvPr>
            <p:ph type="ctrTitle"/>
          </p:nvPr>
        </p:nvSpPr>
        <p:spPr>
          <a:xfrm>
            <a:off x="-7912" y="758952"/>
            <a:ext cx="10905976" cy="1660053"/>
          </a:xfrm>
          <a:solidFill>
            <a:schemeClr val="bg1">
              <a:lumMod val="65000"/>
            </a:schemeClr>
          </a:solidFill>
        </p:spPr>
        <p:txBody>
          <a:bodyPr vert="horz" lIns="91440" tIns="45720" rIns="91440" bIns="45720" rtlCol="0" anchor="ctr">
            <a:normAutofit/>
          </a:bodyPr>
          <a:lstStyle/>
          <a:p>
            <a:r>
              <a:rPr lang="en-US" sz="3600" b="1" kern="100" dirty="0">
                <a:effectLst/>
                <a:latin typeface="Raleway" pitchFamily="2" charset="0"/>
                <a:ea typeface="Calibri" panose="020F0502020204030204" pitchFamily="34" charset="0"/>
                <a:cs typeface="Times New Roman" panose="02020603050405020304" pitchFamily="18" charset="0"/>
              </a:rPr>
              <a:t>Other instruments:</a:t>
            </a:r>
          </a:p>
        </p:txBody>
      </p:sp>
      <p:sp>
        <p:nvSpPr>
          <p:cNvPr id="53" name="Rectangle 19">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4" name="Rectangle 21">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5" name="Rectangle 23">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 name="Immagine 6">
            <a:extLst>
              <a:ext uri="{FF2B5EF4-FFF2-40B4-BE49-F238E27FC236}">
                <a16:creationId xmlns:a16="http://schemas.microsoft.com/office/drawing/2014/main" id="{BF3BD9C8-DEEF-516B-EEA5-3DEA87CE8B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73155"/>
            <a:ext cx="872050" cy="784845"/>
          </a:xfrm>
          <a:prstGeom prst="rect">
            <a:avLst/>
          </a:prstGeom>
          <a:solidFill>
            <a:schemeClr val="bg2"/>
          </a:solidFill>
          <a:ln w="12700">
            <a:noFill/>
            <a:miter lim="400000"/>
          </a:ln>
          <a:effectLst>
            <a:softEdge rad="76200"/>
          </a:effectLst>
        </p:spPr>
      </p:pic>
      <p:pic>
        <p:nvPicPr>
          <p:cNvPr id="3" name="Immagine 2">
            <a:extLst>
              <a:ext uri="{FF2B5EF4-FFF2-40B4-BE49-F238E27FC236}">
                <a16:creationId xmlns:a16="http://schemas.microsoft.com/office/drawing/2014/main" id="{BB95476A-3CDE-2125-D418-6EAFD2D3E0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0"/>
            <a:ext cx="1219962" cy="489857"/>
          </a:xfrm>
          <a:prstGeom prst="rect">
            <a:avLst/>
          </a:prstGeom>
        </p:spPr>
      </p:pic>
      <p:sp>
        <p:nvSpPr>
          <p:cNvPr id="2" name="Rettangolo 1">
            <a:extLst>
              <a:ext uri="{FF2B5EF4-FFF2-40B4-BE49-F238E27FC236}">
                <a16:creationId xmlns:a16="http://schemas.microsoft.com/office/drawing/2014/main" id="{B6E7543A-F31D-A9E9-3CD0-23EF0E7112CE}"/>
              </a:ext>
            </a:extLst>
          </p:cNvPr>
          <p:cNvSpPr/>
          <p:nvPr/>
        </p:nvSpPr>
        <p:spPr>
          <a:xfrm>
            <a:off x="1270344" y="2651887"/>
            <a:ext cx="10920893" cy="3554457"/>
          </a:xfrm>
          <a:prstGeom prst="rect">
            <a:avLst/>
          </a:prstGeom>
        </p:spPr>
        <p:txBody>
          <a:bodyPr/>
          <a:lstStyle/>
          <a:p>
            <a:pPr algn="just">
              <a:lnSpc>
                <a:spcPct val="107000"/>
              </a:lnSpc>
              <a:spcAft>
                <a:spcPts val="800"/>
              </a:spcAft>
            </a:pPr>
            <a:r>
              <a:rPr lang="en-US" sz="1600" kern="100" dirty="0">
                <a:effectLst/>
                <a:latin typeface="Raleway" pitchFamily="2" charset="0"/>
                <a:ea typeface="Calibri" panose="020F0502020204030204" pitchFamily="34" charset="0"/>
                <a:cs typeface="Times New Roman" panose="02020603050405020304" pitchFamily="18" charset="0"/>
              </a:rPr>
              <a:t>Among the tools introduced to promote the creation of RECs in Emilia-Romagna, the Region also: </a:t>
            </a:r>
            <a:endParaRPr lang="it-IT" sz="1600" kern="100" dirty="0">
              <a:effectLst/>
              <a:latin typeface="Raleway" pitchFamily="2" charset="0"/>
              <a:ea typeface="Calibri" panose="020F0502020204030204" pitchFamily="34" charset="0"/>
              <a:cs typeface="Times New Roman" panose="02020603050405020304" pitchFamily="18" charset="0"/>
            </a:endParaRPr>
          </a:p>
          <a:p>
            <a:pPr marL="285750" lvl="0" indent="-285750" algn="just">
              <a:lnSpc>
                <a:spcPct val="107000"/>
              </a:lnSpc>
              <a:buFont typeface="Arial" panose="020B0604020202020204" pitchFamily="34" charset="0"/>
              <a:buChar char="•"/>
            </a:pPr>
            <a:r>
              <a:rPr lang="en-US" sz="1600" kern="100" dirty="0">
                <a:effectLst/>
                <a:latin typeface="Raleway" pitchFamily="2" charset="0"/>
                <a:ea typeface="Calibri" panose="020F0502020204030204" pitchFamily="34" charset="0"/>
                <a:cs typeface="Times New Roman" panose="02020603050405020304" pitchFamily="18" charset="0"/>
              </a:rPr>
              <a:t>activated a </a:t>
            </a:r>
            <a:r>
              <a:rPr lang="en-US" sz="1600" b="1" kern="100" dirty="0">
                <a:effectLst/>
                <a:latin typeface="Raleway" pitchFamily="2" charset="0"/>
                <a:ea typeface="Calibri" panose="020F0502020204030204" pitchFamily="34" charset="0"/>
                <a:cs typeface="Times New Roman" panose="02020603050405020304" pitchFamily="18" charset="0"/>
              </a:rPr>
              <a:t>helpdesk </a:t>
            </a:r>
            <a:r>
              <a:rPr lang="en-US" sz="1600" kern="100" dirty="0">
                <a:effectLst/>
                <a:latin typeface="Raleway" pitchFamily="2" charset="0"/>
                <a:ea typeface="Calibri" panose="020F0502020204030204" pitchFamily="34" charset="0"/>
                <a:cs typeface="Times New Roman" panose="02020603050405020304" pitchFamily="18" charset="0"/>
              </a:rPr>
              <a:t>which is dedicated to assisting and informing all citizens and other stakeholders;</a:t>
            </a:r>
            <a:endParaRPr lang="it-IT" sz="1600" kern="100" dirty="0">
              <a:effectLst/>
              <a:latin typeface="Raleway" pitchFamily="2"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Font typeface="Arial" panose="020B0604020202020204" pitchFamily="34" charset="0"/>
              <a:buChar char="•"/>
            </a:pPr>
            <a:r>
              <a:rPr lang="en-US" sz="1600" kern="100" dirty="0">
                <a:effectLst/>
                <a:latin typeface="Raleway" pitchFamily="2" charset="0"/>
                <a:ea typeface="Calibri" panose="020F0502020204030204" pitchFamily="34" charset="0"/>
                <a:cs typeface="Times New Roman" panose="02020603050405020304" pitchFamily="18" charset="0"/>
              </a:rPr>
              <a:t>is working on publishing a series of </a:t>
            </a:r>
            <a:r>
              <a:rPr lang="en-US" sz="1600" b="1" kern="100" dirty="0">
                <a:effectLst/>
                <a:latin typeface="Raleway" pitchFamily="2" charset="0"/>
                <a:ea typeface="Calibri" panose="020F0502020204030204" pitchFamily="34" charset="0"/>
                <a:cs typeface="Times New Roman" panose="02020603050405020304" pitchFamily="18" charset="0"/>
              </a:rPr>
              <a:t>Notebooks on the Ecological Transition</a:t>
            </a:r>
            <a:r>
              <a:rPr lang="en-US" sz="1600" kern="100" dirty="0">
                <a:effectLst/>
                <a:latin typeface="Raleway" pitchFamily="2" charset="0"/>
                <a:ea typeface="Calibri" panose="020F0502020204030204" pitchFamily="34" charset="0"/>
                <a:cs typeface="Times New Roman" panose="02020603050405020304" pitchFamily="18" charset="0"/>
              </a:rPr>
              <a:t>.</a:t>
            </a:r>
            <a:endParaRPr lang="it-IT" sz="1600" kern="100" dirty="0">
              <a:effectLst/>
              <a:latin typeface="Raleway" pitchFamily="2" charset="0"/>
              <a:ea typeface="Calibri" panose="020F0502020204030204" pitchFamily="34" charset="0"/>
              <a:cs typeface="Times New Roman" panose="02020603050405020304" pitchFamily="18" charset="0"/>
            </a:endParaRPr>
          </a:p>
          <a:p>
            <a:pPr marL="285750" lvl="0" indent="-285750" algn="just">
              <a:lnSpc>
                <a:spcPct val="115000"/>
              </a:lnSpc>
              <a:spcBef>
                <a:spcPts val="600"/>
              </a:spcBef>
              <a:spcAft>
                <a:spcPts val="600"/>
              </a:spcAft>
              <a:buFont typeface="Arial" panose="020B0604020202020204" pitchFamily="34" charset="0"/>
              <a:buChar char="•"/>
            </a:pPr>
            <a:r>
              <a:rPr lang="en-US" sz="1600" kern="100" dirty="0">
                <a:latin typeface="Raleway" pitchFamily="2" charset="0"/>
                <a:cs typeface="Times New Roman" panose="02020603050405020304" pitchFamily="18" charset="0"/>
              </a:rPr>
              <a:t>established a </a:t>
            </a:r>
            <a:r>
              <a:rPr lang="en-US" sz="1600" b="1" kern="100" dirty="0">
                <a:latin typeface="Raleway" pitchFamily="2" charset="0"/>
                <a:cs typeface="Times New Roman" panose="02020603050405020304" pitchFamily="18" charset="0"/>
              </a:rPr>
              <a:t>permanent technical panel</a:t>
            </a:r>
            <a:r>
              <a:rPr lang="en-US" sz="1600" kern="100" dirty="0">
                <a:latin typeface="Raleway" pitchFamily="2" charset="0"/>
                <a:cs typeface="Times New Roman" panose="02020603050405020304" pitchFamily="18" charset="0"/>
              </a:rPr>
              <a:t> with advisory and </a:t>
            </a:r>
            <a:r>
              <a:rPr lang="en-US" sz="1600" kern="100" dirty="0" err="1">
                <a:latin typeface="Raleway" pitchFamily="2" charset="0"/>
                <a:cs typeface="Times New Roman" panose="02020603050405020304" pitchFamily="18" charset="0"/>
              </a:rPr>
              <a:t>propositive</a:t>
            </a:r>
            <a:r>
              <a:rPr lang="en-US" sz="1600" kern="100" dirty="0">
                <a:latin typeface="Raleway" pitchFamily="2" charset="0"/>
                <a:cs typeface="Times New Roman" panose="02020603050405020304" pitchFamily="18" charset="0"/>
              </a:rPr>
              <a:t> functions</a:t>
            </a:r>
          </a:p>
          <a:p>
            <a:pPr marL="285750" lvl="0" indent="-285750" algn="just">
              <a:lnSpc>
                <a:spcPct val="115000"/>
              </a:lnSpc>
              <a:spcBef>
                <a:spcPts val="600"/>
              </a:spcBef>
              <a:spcAft>
                <a:spcPts val="600"/>
              </a:spcAft>
              <a:buFont typeface="Arial" panose="020B0604020202020204" pitchFamily="34" charset="0"/>
              <a:buChar char="•"/>
            </a:pPr>
            <a:r>
              <a:rPr lang="en-US" sz="1600" kern="100" dirty="0">
                <a:latin typeface="Raleway" pitchFamily="2" charset="0"/>
                <a:cs typeface="Times New Roman" panose="02020603050405020304" pitchFamily="18" charset="0"/>
              </a:rPr>
              <a:t>conducted</a:t>
            </a:r>
            <a:r>
              <a:rPr lang="en-US" sz="1600" dirty="0">
                <a:effectLst/>
                <a:latin typeface="Raleway" pitchFamily="2" charset="0"/>
                <a:ea typeface="Calibri" panose="020F0502020204030204" pitchFamily="34" charset="0"/>
              </a:rPr>
              <a:t> a </a:t>
            </a:r>
            <a:r>
              <a:rPr lang="en-US" sz="1600" b="1" dirty="0">
                <a:effectLst/>
                <a:latin typeface="Raleway" pitchFamily="2" charset="0"/>
                <a:ea typeface="Calibri" panose="020F0502020204030204" pitchFamily="34" charset="0"/>
              </a:rPr>
              <a:t>census of the areas and surfaces of public buildings</a:t>
            </a:r>
            <a:r>
              <a:rPr lang="en-US" sz="1600" dirty="0">
                <a:effectLst/>
                <a:latin typeface="Raleway" pitchFamily="2" charset="0"/>
                <a:ea typeface="Calibri" panose="020F0502020204030204" pitchFamily="34" charset="0"/>
              </a:rPr>
              <a:t> available for the implementation of Communities</a:t>
            </a:r>
          </a:p>
          <a:p>
            <a:pPr marL="285750" indent="-285750" algn="just">
              <a:lnSpc>
                <a:spcPct val="115000"/>
              </a:lnSpc>
              <a:spcBef>
                <a:spcPts val="600"/>
              </a:spcBef>
              <a:spcAft>
                <a:spcPts val="600"/>
              </a:spcAft>
              <a:buFont typeface="Arial" panose="020B0604020202020204" pitchFamily="34" charset="0"/>
              <a:buChar char="•"/>
            </a:pPr>
            <a:r>
              <a:rPr lang="en-US" sz="1600" kern="100" dirty="0">
                <a:effectLst/>
                <a:latin typeface="Raleway" pitchFamily="2" charset="0"/>
                <a:ea typeface="Calibri" panose="020F0502020204030204" pitchFamily="34" charset="0"/>
                <a:cs typeface="Times New Roman" panose="02020603050405020304" pitchFamily="18" charset="0"/>
              </a:rPr>
              <a:t>dedicated </a:t>
            </a:r>
            <a:r>
              <a:rPr lang="en-US" sz="1600" b="1" kern="100" dirty="0">
                <a:solidFill>
                  <a:srgbClr val="F32837"/>
                </a:solidFill>
                <a:effectLst/>
                <a:latin typeface="Raleway" pitchFamily="2" charset="0"/>
                <a:ea typeface="Calibri" panose="020F0502020204030204" pitchFamily="34" charset="0"/>
                <a:cs typeface="Times New Roman" panose="02020603050405020304" pitchFamily="18" charset="0"/>
              </a:rPr>
              <a:t>call for support (PR-FESR 2021-2027) </a:t>
            </a:r>
            <a:r>
              <a:rPr lang="en-US" sz="1600" kern="100" dirty="0">
                <a:effectLst/>
                <a:latin typeface="Raleway" pitchFamily="2" charset="0"/>
                <a:ea typeface="Calibri" panose="020F0502020204030204" pitchFamily="34" charset="0"/>
                <a:cs typeface="Times New Roman" panose="02020603050405020304" pitchFamily="18" charset="0"/>
              </a:rPr>
              <a:t>for the development of RECs which finances the </a:t>
            </a:r>
            <a:r>
              <a:rPr lang="en-US" sz="1600" b="1" kern="100" dirty="0">
                <a:effectLst/>
                <a:latin typeface="Raleway" pitchFamily="2" charset="0"/>
                <a:ea typeface="Calibri" panose="020F0502020204030204" pitchFamily="34" charset="0"/>
                <a:cs typeface="Times New Roman" panose="02020603050405020304" pitchFamily="18" charset="0"/>
              </a:rPr>
              <a:t>planning and establishment expenses of the RECs</a:t>
            </a:r>
            <a:r>
              <a:rPr lang="en-US" sz="1600" kern="100" dirty="0">
                <a:effectLst/>
                <a:latin typeface="Raleway" pitchFamily="2" charset="0"/>
                <a:ea typeface="Calibri" panose="020F0502020204030204" pitchFamily="34" charset="0"/>
                <a:cs typeface="Times New Roman" panose="02020603050405020304" pitchFamily="18" charset="0"/>
              </a:rPr>
              <a:t> (such as expenses for the technical and economic feasibility study, administrative and legal expenses and so on).</a:t>
            </a:r>
            <a:endParaRPr lang="it-IT" sz="1600" kern="100" dirty="0">
              <a:latin typeface="Raleway" pitchFamily="2"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it-IT" sz="1600" b="0" i="0" u="none" strike="noStrike" kern="1200" cap="none" spc="0" normalizeH="0" baseline="0" noProof="0" dirty="0">
              <a:ln>
                <a:noFill/>
              </a:ln>
              <a:solidFill>
                <a:srgbClr val="000000"/>
              </a:solidFill>
              <a:effectLst/>
              <a:uLnTx/>
              <a:uFillTx/>
              <a:latin typeface="Raleway" pitchFamily="2" charset="0"/>
            </a:endParaRPr>
          </a:p>
        </p:txBody>
      </p:sp>
      <p:pic>
        <p:nvPicPr>
          <p:cNvPr id="5" name="Immagine 4">
            <a:extLst>
              <a:ext uri="{FF2B5EF4-FFF2-40B4-BE49-F238E27FC236}">
                <a16:creationId xmlns:a16="http://schemas.microsoft.com/office/drawing/2014/main" id="{FBA67D40-8B18-7C1E-8780-2EF55AA8F831}"/>
              </a:ext>
            </a:extLst>
          </p:cNvPr>
          <p:cNvPicPr>
            <a:picLocks noChangeAspect="1"/>
          </p:cNvPicPr>
          <p:nvPr/>
        </p:nvPicPr>
        <p:blipFill>
          <a:blip r:embed="rId6"/>
          <a:stretch>
            <a:fillRect/>
          </a:stretch>
        </p:blipFill>
        <p:spPr>
          <a:xfrm>
            <a:off x="9037990" y="0"/>
            <a:ext cx="3154010" cy="607385"/>
          </a:xfrm>
          <a:prstGeom prst="rect">
            <a:avLst/>
          </a:prstGeom>
        </p:spPr>
      </p:pic>
    </p:spTree>
    <p:extLst>
      <p:ext uri="{BB962C8B-B14F-4D97-AF65-F5344CB8AC3E}">
        <p14:creationId xmlns:p14="http://schemas.microsoft.com/office/powerpoint/2010/main" val="239338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1D7031-AC20-80B5-1774-D15C3836B406}"/>
              </a:ext>
            </a:extLst>
          </p:cNvPr>
          <p:cNvSpPr>
            <a:spLocks noGrp="1"/>
          </p:cNvSpPr>
          <p:nvPr>
            <p:ph type="title" idx="4294967295"/>
          </p:nvPr>
        </p:nvSpPr>
        <p:spPr>
          <a:xfrm>
            <a:off x="1954306" y="192506"/>
            <a:ext cx="9936404" cy="1082841"/>
          </a:xfrm>
          <a:solidFill>
            <a:schemeClr val="bg1">
              <a:lumMod val="65000"/>
            </a:schemeClr>
          </a:solidFill>
        </p:spPr>
        <p:txBody>
          <a:bodyPr>
            <a:normAutofit/>
          </a:bodyPr>
          <a:lstStyle/>
          <a:p>
            <a:pPr algn="r"/>
            <a:r>
              <a:rPr lang="en-US" b="1" kern="100" dirty="0">
                <a:solidFill>
                  <a:schemeClr val="bg1"/>
                </a:solidFill>
                <a:latin typeface="Raleway" pitchFamily="2" charset="0"/>
                <a:ea typeface="Calibri" panose="020F0502020204030204" pitchFamily="34" charset="0"/>
                <a:cs typeface="Times New Roman" panose="02020603050405020304" pitchFamily="18" charset="0"/>
              </a:rPr>
              <a:t>C</a:t>
            </a:r>
            <a:r>
              <a:rPr lang="en-US" sz="3600" b="1" kern="100" dirty="0">
                <a:solidFill>
                  <a:schemeClr val="bg1"/>
                </a:solidFill>
                <a:effectLst/>
                <a:latin typeface="Raleway" pitchFamily="2" charset="0"/>
                <a:ea typeface="Calibri" panose="020F0502020204030204" pitchFamily="34" charset="0"/>
                <a:cs typeface="Times New Roman" panose="02020603050405020304" pitchFamily="18" charset="0"/>
              </a:rPr>
              <a:t>all for support for the development of RECs</a:t>
            </a:r>
            <a:endParaRPr lang="it-IT" b="1" dirty="0">
              <a:solidFill>
                <a:schemeClr val="bg1"/>
              </a:solidFill>
              <a:latin typeface="Raleway" pitchFamily="2" charset="0"/>
            </a:endParaRPr>
          </a:p>
        </p:txBody>
      </p:sp>
      <p:sp>
        <p:nvSpPr>
          <p:cNvPr id="3" name="Segnaposto contenuto 2">
            <a:extLst>
              <a:ext uri="{FF2B5EF4-FFF2-40B4-BE49-F238E27FC236}">
                <a16:creationId xmlns:a16="http://schemas.microsoft.com/office/drawing/2014/main" id="{0E1B26C9-D47A-1BEA-9B3F-C3AE4141ED39}"/>
              </a:ext>
            </a:extLst>
          </p:cNvPr>
          <p:cNvSpPr>
            <a:spLocks noGrp="1"/>
          </p:cNvSpPr>
          <p:nvPr>
            <p:ph idx="4294967295"/>
          </p:nvPr>
        </p:nvSpPr>
        <p:spPr>
          <a:xfrm>
            <a:off x="549442" y="1515036"/>
            <a:ext cx="11093116" cy="4801544"/>
          </a:xfrm>
          <a:solidFill>
            <a:schemeClr val="bg2">
              <a:lumMod val="20000"/>
              <a:lumOff val="80000"/>
            </a:schemeClr>
          </a:solidFill>
        </p:spPr>
        <p:txBody>
          <a:bodyPr>
            <a:normAutofit/>
          </a:bodyPr>
          <a:lstStyle/>
          <a:p>
            <a:pPr algn="just">
              <a:lnSpc>
                <a:spcPct val="120000"/>
              </a:lnSpc>
              <a:spcAft>
                <a:spcPts val="800"/>
              </a:spcAft>
            </a:pPr>
            <a:r>
              <a:rPr lang="en-US" sz="1800" b="1" kern="100" dirty="0">
                <a:solidFill>
                  <a:schemeClr val="tx1"/>
                </a:solidFill>
                <a:effectLst/>
                <a:latin typeface="Raleway" pitchFamily="2" charset="0"/>
                <a:ea typeface="Calibri" panose="020F0502020204030204" pitchFamily="34" charset="0"/>
                <a:cs typeface="Times New Roman" panose="02020603050405020304" pitchFamily="18" charset="0"/>
              </a:rPr>
              <a:t>The budget for the call is €2 million from the European structural funds (PR-FESR 2021-2027)</a:t>
            </a:r>
            <a:endParaRPr lang="it-IT" sz="1800" kern="100" dirty="0">
              <a:solidFill>
                <a:schemeClr val="tx1"/>
              </a:solidFill>
              <a:effectLst/>
              <a:latin typeface="Raleway" pitchFamily="2" charset="0"/>
              <a:ea typeface="Calibri" panose="020F0502020204030204" pitchFamily="34" charset="0"/>
              <a:cs typeface="Times New Roman" panose="02020603050405020304" pitchFamily="18" charset="0"/>
            </a:endParaRPr>
          </a:p>
          <a:p>
            <a:pPr algn="just">
              <a:lnSpc>
                <a:spcPct val="120000"/>
              </a:lnSpc>
              <a:spcAft>
                <a:spcPts val="800"/>
              </a:spcAft>
            </a:pP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The planned contribution was equal to </a:t>
            </a:r>
            <a:r>
              <a:rPr lang="en-US" sz="1800" b="1" kern="100" dirty="0">
                <a:solidFill>
                  <a:schemeClr val="tx1"/>
                </a:solidFill>
                <a:effectLst/>
                <a:latin typeface="Raleway" pitchFamily="2" charset="0"/>
                <a:ea typeface="Calibri" panose="020F0502020204030204" pitchFamily="34" charset="0"/>
                <a:cs typeface="Times New Roman" panose="02020603050405020304" pitchFamily="18" charset="0"/>
              </a:rPr>
              <a:t>80 percent of eligible expenses.</a:t>
            </a: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 This can be further increased by 10 percent up to a </a:t>
            </a:r>
            <a:r>
              <a:rPr lang="en-US" sz="1800" b="1" kern="100" dirty="0">
                <a:solidFill>
                  <a:schemeClr val="tx1"/>
                </a:solidFill>
                <a:effectLst/>
                <a:latin typeface="Raleway" pitchFamily="2" charset="0"/>
                <a:ea typeface="Calibri" panose="020F0502020204030204" pitchFamily="34" charset="0"/>
                <a:cs typeface="Times New Roman" panose="02020603050405020304" pitchFamily="18" charset="0"/>
              </a:rPr>
              <a:t>maximum of €50,000 </a:t>
            </a:r>
            <a:r>
              <a:rPr lang="en-US" sz="1800" kern="100" dirty="0">
                <a:solidFill>
                  <a:schemeClr val="tx1"/>
                </a:solidFill>
                <a:latin typeface="Raleway" pitchFamily="2" charset="0"/>
                <a:cs typeface="Times New Roman" panose="02020603050405020304" pitchFamily="18" charset="0"/>
              </a:rPr>
              <a:t>if the REC has a </a:t>
            </a:r>
            <a:r>
              <a:rPr lang="en-US" sz="1800" b="1" kern="100" dirty="0">
                <a:solidFill>
                  <a:schemeClr val="tx1"/>
                </a:solidFill>
                <a:effectLst/>
                <a:latin typeface="Raleway" pitchFamily="2" charset="0"/>
                <a:ea typeface="Calibri" panose="020F0502020204030204" pitchFamily="34" charset="0"/>
                <a:cs typeface="Times New Roman" panose="02020603050405020304" pitchFamily="18" charset="0"/>
              </a:rPr>
              <a:t>strong social and local value</a:t>
            </a: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a:t>
            </a:r>
            <a:endParaRPr lang="it-IT" sz="1800" kern="100" dirty="0">
              <a:solidFill>
                <a:schemeClr val="tx1"/>
              </a:solidFill>
              <a:effectLst/>
              <a:latin typeface="Raleway" pitchFamily="2" charset="0"/>
              <a:ea typeface="Calibri" panose="020F0502020204030204" pitchFamily="34" charset="0"/>
              <a:cs typeface="Times New Roman" panose="02020603050405020304" pitchFamily="18" charset="0"/>
            </a:endParaRPr>
          </a:p>
          <a:p>
            <a:pPr algn="just">
              <a:lnSpc>
                <a:spcPct val="120000"/>
              </a:lnSpc>
              <a:spcAft>
                <a:spcPts val="800"/>
              </a:spcAft>
              <a:tabLst>
                <a:tab pos="457200" algn="l"/>
              </a:tabLst>
            </a:pP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A total of </a:t>
            </a:r>
            <a:r>
              <a:rPr lang="en-US" sz="1800" b="1" kern="100" dirty="0">
                <a:solidFill>
                  <a:schemeClr val="tx1"/>
                </a:solidFill>
                <a:effectLst/>
                <a:latin typeface="Raleway" pitchFamily="2" charset="0"/>
                <a:ea typeface="Calibri" panose="020F0502020204030204" pitchFamily="34" charset="0"/>
                <a:cs typeface="Times New Roman" panose="02020603050405020304" pitchFamily="18" charset="0"/>
              </a:rPr>
              <a:t>141 </a:t>
            </a:r>
            <a:r>
              <a:rPr lang="en-US" sz="1800" b="1" kern="100" dirty="0">
                <a:solidFill>
                  <a:schemeClr val="tx1"/>
                </a:solidFill>
                <a:latin typeface="Raleway" pitchFamily="2" charset="0"/>
                <a:cs typeface="Times New Roman" panose="02020603050405020304" pitchFamily="18" charset="0"/>
              </a:rPr>
              <a:t>applications</a:t>
            </a: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 were received to the call and : </a:t>
            </a:r>
            <a:endParaRPr lang="it-IT" sz="1800" kern="100" dirty="0">
              <a:solidFill>
                <a:schemeClr val="tx1"/>
              </a:solidFill>
              <a:effectLst/>
              <a:latin typeface="Raleway" pitchFamily="2" charset="0"/>
              <a:ea typeface="Calibri" panose="020F0502020204030204" pitchFamily="34" charset="0"/>
              <a:cs typeface="Times New Roman" panose="02020603050405020304" pitchFamily="18" charset="0"/>
            </a:endParaRPr>
          </a:p>
          <a:p>
            <a:pPr marL="845820" lvl="1" indent="-342900" algn="just">
              <a:lnSpc>
                <a:spcPct val="120000"/>
              </a:lnSpc>
              <a:buFont typeface="Arial" panose="020B0604020202020204" pitchFamily="34" charset="0"/>
              <a:buChar char="-"/>
              <a:tabLst>
                <a:tab pos="457200" algn="l"/>
              </a:tabLst>
            </a:pPr>
            <a:r>
              <a:rPr lang="en-US" sz="1600" b="1" kern="100" dirty="0">
                <a:solidFill>
                  <a:schemeClr val="tx1"/>
                </a:solidFill>
                <a:effectLst/>
                <a:latin typeface="Raleway" pitchFamily="2" charset="0"/>
                <a:ea typeface="Calibri" panose="020F0502020204030204" pitchFamily="34" charset="0"/>
                <a:cs typeface="Times New Roman" panose="02020603050405020304" pitchFamily="18" charset="0"/>
              </a:rPr>
              <a:t>84 </a:t>
            </a: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of which from local governments/unions of municipalities, </a:t>
            </a:r>
            <a:r>
              <a:rPr lang="en-US" sz="1600" b="1" kern="100" dirty="0">
                <a:solidFill>
                  <a:schemeClr val="tx1"/>
                </a:solidFill>
                <a:effectLst/>
                <a:latin typeface="Raleway" pitchFamily="2" charset="0"/>
                <a:ea typeface="Calibri" panose="020F0502020204030204" pitchFamily="34" charset="0"/>
                <a:cs typeface="Times New Roman" panose="02020603050405020304" pitchFamily="18" charset="0"/>
              </a:rPr>
              <a:t>36 </a:t>
            </a: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from small medium enterprises, </a:t>
            </a:r>
            <a:r>
              <a:rPr lang="en-US" sz="1600" b="1" kern="100" dirty="0">
                <a:solidFill>
                  <a:schemeClr val="tx1"/>
                </a:solidFill>
                <a:effectLst/>
                <a:latin typeface="Raleway" pitchFamily="2" charset="0"/>
                <a:ea typeface="Calibri" panose="020F0502020204030204" pitchFamily="34" charset="0"/>
                <a:cs typeface="Times New Roman" panose="02020603050405020304" pitchFamily="18" charset="0"/>
              </a:rPr>
              <a:t>7 </a:t>
            </a: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from religious bodies, and </a:t>
            </a:r>
            <a:r>
              <a:rPr lang="en-US" sz="1600" b="1" kern="100" dirty="0">
                <a:solidFill>
                  <a:schemeClr val="tx1"/>
                </a:solidFill>
                <a:effectLst/>
                <a:latin typeface="Raleway" pitchFamily="2" charset="0"/>
                <a:ea typeface="Calibri" panose="020F0502020204030204" pitchFamily="34" charset="0"/>
                <a:cs typeface="Times New Roman" panose="02020603050405020304" pitchFamily="18" charset="0"/>
              </a:rPr>
              <a:t>14 </a:t>
            </a: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from individuals;</a:t>
            </a:r>
            <a:endParaRPr lang="it-IT" sz="1600" kern="100" dirty="0">
              <a:solidFill>
                <a:schemeClr val="tx1"/>
              </a:solidFill>
              <a:effectLst/>
              <a:latin typeface="Raleway" pitchFamily="2" charset="0"/>
              <a:ea typeface="Calibri" panose="020F0502020204030204" pitchFamily="34" charset="0"/>
              <a:cs typeface="Times New Roman" panose="02020603050405020304" pitchFamily="18" charset="0"/>
            </a:endParaRPr>
          </a:p>
          <a:p>
            <a:pPr marL="845820" lvl="1" indent="-342900" algn="just">
              <a:lnSpc>
                <a:spcPct val="120000"/>
              </a:lnSpc>
              <a:buFont typeface="Arial" panose="020B0604020202020204" pitchFamily="34" charset="0"/>
              <a:buChar char="-"/>
              <a:tabLst>
                <a:tab pos="457200" algn="l"/>
              </a:tabLst>
            </a:pP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for a total capacity of more than </a:t>
            </a:r>
            <a:r>
              <a:rPr lang="en-US" sz="1600" b="1" kern="100" dirty="0">
                <a:solidFill>
                  <a:schemeClr val="tx1"/>
                </a:solidFill>
                <a:effectLst/>
                <a:latin typeface="Raleway" pitchFamily="2" charset="0"/>
                <a:ea typeface="Calibri" panose="020F0502020204030204" pitchFamily="34" charset="0"/>
                <a:cs typeface="Times New Roman" panose="02020603050405020304" pitchFamily="18" charset="0"/>
              </a:rPr>
              <a:t>84 </a:t>
            </a: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MW of photovoltaic to be installed;</a:t>
            </a:r>
            <a:endParaRPr lang="it-IT" sz="1600" kern="100" dirty="0">
              <a:solidFill>
                <a:schemeClr val="tx1"/>
              </a:solidFill>
              <a:effectLst/>
              <a:latin typeface="Raleway" pitchFamily="2" charset="0"/>
              <a:ea typeface="Calibri" panose="020F0502020204030204" pitchFamily="34" charset="0"/>
              <a:cs typeface="Times New Roman" panose="02020603050405020304" pitchFamily="18" charset="0"/>
            </a:endParaRPr>
          </a:p>
          <a:p>
            <a:pPr marL="845820" lvl="1" indent="-342900" algn="just">
              <a:lnSpc>
                <a:spcPct val="120000"/>
              </a:lnSpc>
              <a:spcAft>
                <a:spcPts val="800"/>
              </a:spcAft>
              <a:buFont typeface="Arial" panose="020B0604020202020204" pitchFamily="34" charset="0"/>
              <a:buChar char="-"/>
              <a:tabLst>
                <a:tab pos="457200" algn="l"/>
              </a:tabLst>
            </a:pP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for a total of more than </a:t>
            </a:r>
            <a:r>
              <a:rPr lang="en-US" sz="1600" b="1" kern="100" dirty="0">
                <a:solidFill>
                  <a:schemeClr val="tx1"/>
                </a:solidFill>
                <a:effectLst/>
                <a:latin typeface="Raleway" pitchFamily="2" charset="0"/>
                <a:ea typeface="Calibri" panose="020F0502020204030204" pitchFamily="34" charset="0"/>
                <a:cs typeface="Times New Roman" panose="02020603050405020304" pitchFamily="18" charset="0"/>
              </a:rPr>
              <a:t>€5 million</a:t>
            </a:r>
            <a:r>
              <a:rPr lang="en-US" sz="1600" kern="100" dirty="0">
                <a:solidFill>
                  <a:schemeClr val="tx1"/>
                </a:solidFill>
                <a:effectLst/>
                <a:latin typeface="Raleway" pitchFamily="2" charset="0"/>
                <a:ea typeface="Calibri" panose="020F0502020204030204" pitchFamily="34" charset="0"/>
                <a:cs typeface="Times New Roman" panose="02020603050405020304" pitchFamily="18" charset="0"/>
              </a:rPr>
              <a:t> in estimate resources.</a:t>
            </a:r>
          </a:p>
          <a:p>
            <a:pPr marL="0" lvl="0" indent="0" algn="just">
              <a:lnSpc>
                <a:spcPct val="120000"/>
              </a:lnSpc>
              <a:spcAft>
                <a:spcPts val="800"/>
              </a:spcAft>
              <a:buNone/>
              <a:tabLst>
                <a:tab pos="457200" algn="l"/>
              </a:tabLst>
            </a:pP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A total of </a:t>
            </a:r>
            <a:r>
              <a:rPr lang="en-US" sz="1800" b="1" kern="100" dirty="0">
                <a:solidFill>
                  <a:schemeClr val="accent1"/>
                </a:solidFill>
                <a:effectLst/>
                <a:latin typeface="Raleway" pitchFamily="2" charset="0"/>
                <a:ea typeface="Calibri" panose="020F0502020204030204" pitchFamily="34" charset="0"/>
                <a:cs typeface="Times New Roman" panose="02020603050405020304" pitchFamily="18" charset="0"/>
              </a:rPr>
              <a:t>124 application </a:t>
            </a: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were judged </a:t>
            </a:r>
            <a:r>
              <a:rPr lang="en-US" sz="1800" b="1" kern="100" dirty="0">
                <a:solidFill>
                  <a:schemeClr val="accent1"/>
                </a:solidFill>
                <a:effectLst/>
                <a:latin typeface="Raleway" pitchFamily="2" charset="0"/>
                <a:ea typeface="Calibri" panose="020F0502020204030204" pitchFamily="34" charset="0"/>
                <a:cs typeface="Times New Roman" panose="02020603050405020304" pitchFamily="18" charset="0"/>
              </a:rPr>
              <a:t>eligible</a:t>
            </a:r>
            <a:r>
              <a:rPr lang="en-US" sz="1800" kern="100" dirty="0">
                <a:effectLst/>
                <a:latin typeface="Raleway" pitchFamily="2" charset="0"/>
                <a:ea typeface="Calibri" panose="020F0502020204030204" pitchFamily="34" charset="0"/>
                <a:cs typeface="Times New Roman" panose="02020603050405020304" pitchFamily="18" charset="0"/>
              </a:rPr>
              <a:t> </a:t>
            </a: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for a total of </a:t>
            </a:r>
            <a:r>
              <a:rPr lang="en-US" sz="1800" b="1" kern="100" dirty="0">
                <a:solidFill>
                  <a:schemeClr val="accent1"/>
                </a:solidFill>
                <a:effectLst/>
                <a:latin typeface="Raleway" pitchFamily="2" charset="0"/>
                <a:ea typeface="Calibri" panose="020F0502020204030204" pitchFamily="34" charset="0"/>
                <a:cs typeface="Times New Roman" panose="02020603050405020304" pitchFamily="18" charset="0"/>
              </a:rPr>
              <a:t>€4,9 million.</a:t>
            </a:r>
          </a:p>
          <a:p>
            <a:pPr algn="just">
              <a:lnSpc>
                <a:spcPct val="120000"/>
              </a:lnSpc>
              <a:spcAft>
                <a:spcPts val="800"/>
              </a:spcAft>
            </a:pPr>
            <a:r>
              <a:rPr lang="en-US" sz="1800" kern="100" dirty="0">
                <a:solidFill>
                  <a:schemeClr val="tx1"/>
                </a:solidFill>
                <a:effectLst/>
                <a:latin typeface="Raleway" pitchFamily="2" charset="0"/>
                <a:ea typeface="Calibri" panose="020F0502020204030204" pitchFamily="34" charset="0"/>
                <a:cs typeface="Times New Roman" panose="02020603050405020304" pitchFamily="18" charset="0"/>
              </a:rPr>
              <a:t>Next steps are the publication of a new call which will finance the expenses for investment.</a:t>
            </a:r>
            <a:endParaRPr lang="it-IT" sz="1800" kern="100" dirty="0">
              <a:solidFill>
                <a:schemeClr val="tx1"/>
              </a:solidFill>
              <a:effectLst/>
              <a:latin typeface="Raleway" pitchFamily="2"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424BCDEB-6C68-3E9E-A71E-3436730639F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962" cy="489857"/>
          </a:xfrm>
          <a:prstGeom prst="rect">
            <a:avLst/>
          </a:prstGeom>
        </p:spPr>
      </p:pic>
      <p:pic>
        <p:nvPicPr>
          <p:cNvPr id="5" name="Immagine 4">
            <a:extLst>
              <a:ext uri="{FF2B5EF4-FFF2-40B4-BE49-F238E27FC236}">
                <a16:creationId xmlns:a16="http://schemas.microsoft.com/office/drawing/2014/main" id="{ECB9E3F6-D0C5-19EC-0C42-A2C94420AC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61884"/>
            <a:ext cx="872050" cy="784845"/>
          </a:xfrm>
          <a:prstGeom prst="rect">
            <a:avLst/>
          </a:prstGeom>
          <a:solidFill>
            <a:schemeClr val="bg2"/>
          </a:solidFill>
          <a:ln w="12700">
            <a:noFill/>
            <a:miter lim="400000"/>
          </a:ln>
          <a:effectLst>
            <a:softEdge rad="76200"/>
          </a:effectLst>
        </p:spPr>
      </p:pic>
    </p:spTree>
    <p:extLst>
      <p:ext uri="{BB962C8B-B14F-4D97-AF65-F5344CB8AC3E}">
        <p14:creationId xmlns:p14="http://schemas.microsoft.com/office/powerpoint/2010/main" val="807377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F774837-DC34-0001-BBFB-B660CC8819C4}"/>
              </a:ext>
            </a:extLst>
          </p:cNvPr>
          <p:cNvPicPr>
            <a:picLocks noChangeAspect="1"/>
          </p:cNvPicPr>
          <p:nvPr/>
        </p:nvPicPr>
        <p:blipFill>
          <a:blip r:embed="rId3"/>
          <a:stretch>
            <a:fillRect/>
          </a:stretch>
        </p:blipFill>
        <p:spPr>
          <a:xfrm>
            <a:off x="0" y="0"/>
            <a:ext cx="12272211" cy="6903118"/>
          </a:xfrm>
          <a:prstGeom prst="rect">
            <a:avLst/>
          </a:prstGeom>
        </p:spPr>
      </p:pic>
      <p:sp>
        <p:nvSpPr>
          <p:cNvPr id="34819" name="CasellaDiTesto 7">
            <a:extLst>
              <a:ext uri="{FF2B5EF4-FFF2-40B4-BE49-F238E27FC236}">
                <a16:creationId xmlns:a16="http://schemas.microsoft.com/office/drawing/2014/main" id="{3DB56808-EA93-12DA-403D-A95CE9CB80BB}"/>
              </a:ext>
            </a:extLst>
          </p:cNvPr>
          <p:cNvSpPr txBox="1">
            <a:spLocks noChangeArrowheads="1"/>
          </p:cNvSpPr>
          <p:nvPr/>
        </p:nvSpPr>
        <p:spPr bwMode="auto">
          <a:xfrm>
            <a:off x="8271932" y="4981279"/>
            <a:ext cx="3154010" cy="1015663"/>
          </a:xfrm>
          <a:prstGeom prst="rect">
            <a:avLst/>
          </a:prstGeom>
          <a:solidFill>
            <a:srgbClr val="F32837"/>
          </a:solidFill>
          <a:ln>
            <a:noFill/>
          </a:ln>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6000" b="1" dirty="0">
                <a:solidFill>
                  <a:schemeClr val="bg1"/>
                </a:solidFill>
                <a:latin typeface="Freestyle Script"/>
              </a:rPr>
              <a:t>Grazie!</a:t>
            </a:r>
            <a:endParaRPr lang="it-IT" sz="6000" dirty="0">
              <a:solidFill>
                <a:schemeClr val="bg1"/>
              </a:solidFill>
            </a:endParaRPr>
          </a:p>
        </p:txBody>
      </p:sp>
      <p:pic>
        <p:nvPicPr>
          <p:cNvPr id="6" name="Immagine" descr="Immagine">
            <a:extLst>
              <a:ext uri="{FF2B5EF4-FFF2-40B4-BE49-F238E27FC236}">
                <a16:creationId xmlns:a16="http://schemas.microsoft.com/office/drawing/2014/main" id="{3474DBA3-9242-7CC9-ED62-809C55C963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828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magine 4">
            <a:extLst>
              <a:ext uri="{FF2B5EF4-FFF2-40B4-BE49-F238E27FC236}">
                <a16:creationId xmlns:a16="http://schemas.microsoft.com/office/drawing/2014/main" id="{C9BB9399-5B39-2C34-32DB-AD49F8A899F6}"/>
              </a:ext>
            </a:extLst>
          </p:cNvPr>
          <p:cNvPicPr>
            <a:picLocks noChangeAspect="1"/>
          </p:cNvPicPr>
          <p:nvPr/>
        </p:nvPicPr>
        <p:blipFill>
          <a:blip r:embed="rId5"/>
          <a:stretch>
            <a:fillRect/>
          </a:stretch>
        </p:blipFill>
        <p:spPr>
          <a:xfrm>
            <a:off x="8271932" y="6303215"/>
            <a:ext cx="3920068" cy="554784"/>
          </a:xfrm>
          <a:prstGeom prst="rect">
            <a:avLst/>
          </a:prstGeom>
        </p:spPr>
      </p:pic>
    </p:spTree>
    <p:extLst>
      <p:ext uri="{BB962C8B-B14F-4D97-AF65-F5344CB8AC3E}">
        <p14:creationId xmlns:p14="http://schemas.microsoft.com/office/powerpoint/2010/main" val="184094606"/>
      </p:ext>
    </p:extLst>
  </p:cSld>
  <p:clrMapOvr>
    <a:masterClrMapping/>
  </p:clrMapOvr>
</p:sld>
</file>

<file path=ppt/theme/theme1.xml><?xml version="1.0" encoding="utf-8"?>
<a:theme xmlns:a="http://schemas.openxmlformats.org/drawingml/2006/main" name="Cornice">
  <a:themeElements>
    <a:clrScheme name="Personalizzato 2">
      <a:dk1>
        <a:srgbClr val="000000"/>
      </a:dk1>
      <a:lt1>
        <a:srgbClr val="FFFFFF"/>
      </a:lt1>
      <a:dk2>
        <a:srgbClr val="545454"/>
      </a:dk2>
      <a:lt2>
        <a:srgbClr val="BFBFBF"/>
      </a:lt2>
      <a:accent1>
        <a:srgbClr val="F32837"/>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apohjat EU-logo EN">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Future of energy - All Energy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ECFF">
            <a:alpha val="10001"/>
          </a:srgbClr>
        </a:solidFill>
        <a:ln w="9525" cap="flat" cmpd="sng" algn="ctr">
          <a:solidFill>
            <a:srgbClr val="0033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279525" rtl="0" eaLnBrk="1" fontAlgn="base" latinLnBrk="0" hangingPunct="1">
          <a:lnSpc>
            <a:spcPct val="100000"/>
          </a:lnSpc>
          <a:spcBef>
            <a:spcPct val="0"/>
          </a:spcBef>
          <a:spcAft>
            <a:spcPct val="0"/>
          </a:spcAft>
          <a:buClrTx/>
          <a:buSzTx/>
          <a:buFontTx/>
          <a:buNone/>
          <a:tabLst/>
          <a:defRPr kumimoji="0" lang="en-GB" sz="1300" b="1" i="0" u="none" strike="noStrike" cap="none" normalizeH="0" baseline="0">
            <a:ln>
              <a:noFill/>
            </a:ln>
            <a:solidFill>
              <a:srgbClr val="003366"/>
            </a:solidFill>
            <a:effectLst/>
            <a:latin typeface="Arial" charset="0"/>
          </a:defRPr>
        </a:defPPr>
      </a:lstStyle>
    </a:spDef>
    <a:lnDef>
      <a:spPr bwMode="auto">
        <a:xfrm>
          <a:off x="0" y="0"/>
          <a:ext cx="1" cy="1"/>
        </a:xfrm>
        <a:custGeom>
          <a:avLst/>
          <a:gdLst/>
          <a:ahLst/>
          <a:cxnLst/>
          <a:rect l="0" t="0" r="0" b="0"/>
          <a:pathLst/>
        </a:custGeom>
        <a:solidFill>
          <a:srgbClr val="CCECFF">
            <a:alpha val="10001"/>
          </a:srgbClr>
        </a:solidFill>
        <a:ln w="9525" cap="flat" cmpd="sng" algn="ctr">
          <a:solidFill>
            <a:srgbClr val="0033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279525" rtl="0" eaLnBrk="1" fontAlgn="base" latinLnBrk="0" hangingPunct="1">
          <a:lnSpc>
            <a:spcPct val="100000"/>
          </a:lnSpc>
          <a:spcBef>
            <a:spcPct val="0"/>
          </a:spcBef>
          <a:spcAft>
            <a:spcPct val="0"/>
          </a:spcAft>
          <a:buClrTx/>
          <a:buSzTx/>
          <a:buFontTx/>
          <a:buNone/>
          <a:tabLst/>
          <a:defRPr kumimoji="0" lang="en-GB" sz="1300" b="1" i="0" u="none" strike="noStrike" cap="none" normalizeH="0" baseline="0">
            <a:ln>
              <a:noFill/>
            </a:ln>
            <a:solidFill>
              <a:srgbClr val="003366"/>
            </a:solidFill>
            <a:effectLst/>
            <a:latin typeface="Arial" charset="0"/>
          </a:defRPr>
        </a:defPPr>
      </a:lstStyle>
    </a:lnDef>
    <a:txDef>
      <a:spPr>
        <a:noFill/>
      </a:spPr>
      <a:bodyPr wrap="none" lIns="91423" tIns="45712" rIns="91423" bIns="45712" rtlCol="0">
        <a:spAutoFit/>
      </a:bodyPr>
      <a:lstStyle>
        <a:defPPr algn="l">
          <a:defRPr sz="1900" b="1" dirty="0" smtClean="0">
            <a:solidFill>
              <a:schemeClr val="tx1"/>
            </a:solidFill>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286B177-A2BD-40B6-B328-50D497908653}" vid="{2E29DAD9-C5BF-42D5-94F2-38414EC3AF8F}"/>
    </a:ext>
  </a:extLst>
</a:theme>
</file>

<file path=ppt/theme/theme8.xml><?xml version="1.0" encoding="utf-8"?>
<a:theme xmlns:a="http://schemas.openxmlformats.org/drawingml/2006/main" name="KPT | Biały">
  <a:themeElements>
    <a:clrScheme name="Krakowski Park Technologiczny 1">
      <a:dk1>
        <a:srgbClr val="000000"/>
      </a:dk1>
      <a:lt1>
        <a:srgbClr val="FFFFFF"/>
      </a:lt1>
      <a:dk2>
        <a:srgbClr val="44546A"/>
      </a:dk2>
      <a:lt2>
        <a:srgbClr val="E7E6E6"/>
      </a:lt2>
      <a:accent1>
        <a:srgbClr val="590C11"/>
      </a:accent1>
      <a:accent2>
        <a:srgbClr val="DF6069"/>
      </a:accent2>
      <a:accent3>
        <a:srgbClr val="D91C2A"/>
      </a:accent3>
      <a:accent4>
        <a:srgbClr val="59262A"/>
      </a:accent4>
      <a:accent5>
        <a:srgbClr val="A61520"/>
      </a:accent5>
      <a:accent6>
        <a:srgbClr val="FEFFFF"/>
      </a:accent6>
      <a:hlink>
        <a:srgbClr val="E7191C"/>
      </a:hlink>
      <a:folHlink>
        <a:srgbClr val="EB60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6" id="{7C245F8D-DBDD-8647-BA2E-138448FBEF13}" vid="{6EA76766-73D9-E54E-8106-EE78F92A6F95}"/>
    </a:ext>
  </a:extLst>
</a:theme>
</file>

<file path=ppt/theme/theme9.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2d052f3-69a6-40b9-9144-172875360a96">
      <Terms xmlns="http://schemas.microsoft.com/office/infopath/2007/PartnerControls"/>
    </lcf76f155ced4ddcb4097134ff3c332f>
    <Date xmlns="32d052f3-69a6-40b9-9144-172875360a96" xsi:nil="true"/>
    <TaxCatchAll xmlns="621078e5-5f94-45c3-9bad-c2a4c8b92d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C21F3EA6F184488A8680348CB740F6" ma:contentTypeVersion="18" ma:contentTypeDescription="Create a new document." ma:contentTypeScope="" ma:versionID="ee6bf390eaef829cca73cab591905bf9">
  <xsd:schema xmlns:xsd="http://www.w3.org/2001/XMLSchema" xmlns:xs="http://www.w3.org/2001/XMLSchema" xmlns:p="http://schemas.microsoft.com/office/2006/metadata/properties" xmlns:ns2="32d052f3-69a6-40b9-9144-172875360a96" xmlns:ns3="621078e5-5f94-45c3-9bad-c2a4c8b92dfb" targetNamespace="http://schemas.microsoft.com/office/2006/metadata/properties" ma:root="true" ma:fieldsID="f90842c931f8451a4f5335d4a99f9468" ns2:_="" ns3:_="">
    <xsd:import namespace="32d052f3-69a6-40b9-9144-172875360a96"/>
    <xsd:import namespace="621078e5-5f94-45c3-9bad-c2a4c8b92d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052f3-69a6-40b9-9144-172875360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5b2f61-0f81-470e-8ecf-f9785b73bdc7"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1078e5-5f94-45c3-9bad-c2a4c8b92d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258c3c-24ea-47f2-9927-6cb46cc4fe2e}" ma:internalName="TaxCatchAll" ma:showField="CatchAllData" ma:web="621078e5-5f94-45c3-9bad-c2a4c8b92d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A99506-1681-419A-AF9A-DBBC60E775B6}">
  <ds:schemaRefs>
    <ds:schemaRef ds:uri="http://schemas.microsoft.com/office/2006/metadata/properties"/>
    <ds:schemaRef ds:uri="http://schemas.microsoft.com/office/infopath/2007/PartnerControls"/>
    <ds:schemaRef ds:uri="32d052f3-69a6-40b9-9144-172875360a96"/>
    <ds:schemaRef ds:uri="621078e5-5f94-45c3-9bad-c2a4c8b92dfb"/>
  </ds:schemaRefs>
</ds:datastoreItem>
</file>

<file path=customXml/itemProps2.xml><?xml version="1.0" encoding="utf-8"?>
<ds:datastoreItem xmlns:ds="http://schemas.openxmlformats.org/officeDocument/2006/customXml" ds:itemID="{D56AF14F-356B-47E8-B33E-BA48A7964039}">
  <ds:schemaRefs>
    <ds:schemaRef ds:uri="http://schemas.microsoft.com/sharepoint/v3/contenttype/forms"/>
  </ds:schemaRefs>
</ds:datastoreItem>
</file>

<file path=customXml/itemProps3.xml><?xml version="1.0" encoding="utf-8"?>
<ds:datastoreItem xmlns:ds="http://schemas.openxmlformats.org/officeDocument/2006/customXml" ds:itemID="{B7BCC9BE-DDDD-4245-9269-E481E2CC7E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052f3-69a6-40b9-9144-172875360a96"/>
    <ds:schemaRef ds:uri="621078e5-5f94-45c3-9bad-c2a4c8b92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Cornice</Template>
  <TotalTime>0</TotalTime>
  <Words>5369</Words>
  <Application>Microsoft Office PowerPoint</Application>
  <PresentationFormat>Widescreen</PresentationFormat>
  <Paragraphs>576</Paragraphs>
  <Slides>50</Slides>
  <Notes>34</Notes>
  <HiddenSlides>0</HiddenSlides>
  <MMClips>0</MMClips>
  <ScaleCrop>false</ScaleCrop>
  <HeadingPairs>
    <vt:vector size="6" baseType="variant">
      <vt:variant>
        <vt:lpstr>Fonts Used</vt:lpstr>
      </vt:variant>
      <vt:variant>
        <vt:i4>33</vt:i4>
      </vt:variant>
      <vt:variant>
        <vt:lpstr>Theme</vt:lpstr>
      </vt:variant>
      <vt:variant>
        <vt:i4>9</vt:i4>
      </vt:variant>
      <vt:variant>
        <vt:lpstr>Slide Titles</vt:lpstr>
      </vt:variant>
      <vt:variant>
        <vt:i4>50</vt:i4>
      </vt:variant>
    </vt:vector>
  </HeadingPairs>
  <TitlesOfParts>
    <vt:vector size="92" baseType="lpstr">
      <vt:lpstr>Arial</vt:lpstr>
      <vt:lpstr>Arial Black</vt:lpstr>
      <vt:lpstr>ArialMT</vt:lpstr>
      <vt:lpstr>Avenir Next LT Pro</vt:lpstr>
      <vt:lpstr>Avenir Next Ultra Light</vt:lpstr>
      <vt:lpstr>AvenirNext-Regular</vt:lpstr>
      <vt:lpstr>Bebas Neue</vt:lpstr>
      <vt:lpstr>Berlin Sans FB</vt:lpstr>
      <vt:lpstr>Berlin Sans FB Demi</vt:lpstr>
      <vt:lpstr>Calibri</vt:lpstr>
      <vt:lpstr>Calibri Light</vt:lpstr>
      <vt:lpstr>Century Gothic</vt:lpstr>
      <vt:lpstr>Corbel</vt:lpstr>
      <vt:lpstr>Energetika Maribor</vt:lpstr>
      <vt:lpstr>Franklin Gothic Book</vt:lpstr>
      <vt:lpstr>Freestyle Script</vt:lpstr>
      <vt:lpstr>Gill Sans</vt:lpstr>
      <vt:lpstr>Helvetica</vt:lpstr>
      <vt:lpstr>Helvetica Neue Thin</vt:lpstr>
      <vt:lpstr>Leelawadee</vt:lpstr>
      <vt:lpstr>Museo Sans Rounded 700</vt:lpstr>
      <vt:lpstr>Myriad Pro</vt:lpstr>
      <vt:lpstr>Raleway</vt:lpstr>
      <vt:lpstr>Raleway ExtraBold</vt:lpstr>
      <vt:lpstr>Relaway</vt:lpstr>
      <vt:lpstr>Roboto</vt:lpstr>
      <vt:lpstr>Segoe UI</vt:lpstr>
      <vt:lpstr>Seravek</vt:lpstr>
      <vt:lpstr>Source Sans Pro</vt:lpstr>
      <vt:lpstr>Symbol</vt:lpstr>
      <vt:lpstr>Wingdings</vt:lpstr>
      <vt:lpstr>Wingdings 2</vt:lpstr>
      <vt:lpstr>YAFdJt8dAY0 0</vt:lpstr>
      <vt:lpstr>Cornice</vt:lpstr>
      <vt:lpstr>Tema di Office</vt:lpstr>
      <vt:lpstr>Diapohjat EU-logo EN</vt:lpstr>
      <vt:lpstr>Office</vt:lpstr>
      <vt:lpstr>Office Theme</vt:lpstr>
      <vt:lpstr>3_Future of energy - All Energy presentation</vt:lpstr>
      <vt:lpstr>1_Office Theme</vt:lpstr>
      <vt:lpstr>KPT | Biały</vt:lpstr>
      <vt:lpstr>Officeova tema</vt:lpstr>
      <vt:lpstr>PowerPoint Presentation</vt:lpstr>
      <vt:lpstr>PowerPoint Presentation</vt:lpstr>
      <vt:lpstr>PowerPoint Presentation</vt:lpstr>
      <vt:lpstr>Regulatory framework</vt:lpstr>
      <vt:lpstr>Regional Law No. 5 of May 27, 2022 Goals</vt:lpstr>
      <vt:lpstr>Contributions and financial instruments</vt:lpstr>
      <vt:lpstr>Other instruments:</vt:lpstr>
      <vt:lpstr>Call for support for the development of RECs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Powering the North</vt:lpstr>
      <vt:lpstr>PowerPoint Presentation</vt:lpstr>
      <vt:lpstr>Our strenghts in energy field</vt:lpstr>
      <vt:lpstr>Thank you!  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Scotland’s offshore wind pipeline</vt:lpstr>
      <vt:lpstr>Hydrogen Policy Background</vt:lpstr>
      <vt:lpstr>Hydrogen Backbone Link project</vt:lpstr>
      <vt:lpstr>International collaboration</vt:lpstr>
      <vt:lpstr>  </vt:lpstr>
      <vt:lpstr>PowerPoint Presentation</vt:lpstr>
      <vt:lpstr>PowerPoint Presentation</vt:lpstr>
      <vt:lpstr>PowerPoint Presentation</vt:lpstr>
      <vt:lpstr>Study visits to hydrogen-utilizing companies, clean Energy 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Progetto di legge regionale  «Promozione e sostegno delle comunità energetiche rinnovabili e degli autoconsumatori di energia rinnovabile che agiscono collettivamente»</dc:title>
  <dc:creator>Zavatti Letizia</dc:creator>
  <cp:lastModifiedBy>Mathieu Didry</cp:lastModifiedBy>
  <cp:revision>15</cp:revision>
  <dcterms:created xsi:type="dcterms:W3CDTF">2022-04-11T10:03:12Z</dcterms:created>
  <dcterms:modified xsi:type="dcterms:W3CDTF">2023-10-11T08:26:06Z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0x01010005C21F3EA6F184488A8680348CB740F6</vt:lpwstr>
  </property>
</Properties>
</file>